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5" r:id="rId6"/>
  </p:sldMasterIdLst>
  <p:notesMasterIdLst>
    <p:notesMasterId r:id="rId10"/>
  </p:notesMasterIdLst>
  <p:handoutMasterIdLst>
    <p:handoutMasterId r:id="rId11"/>
  </p:handoutMasterIdLst>
  <p:sldIdLst>
    <p:sldId id="265" r:id="rId7"/>
    <p:sldId id="262" r:id="rId8"/>
    <p:sldId id="266" r:id="rId9"/>
  </p:sldIdLst>
  <p:sldSz cx="12239625" cy="6884988"/>
  <p:notesSz cx="6797675" cy="9926638"/>
  <p:defaultTextStyle>
    <a:defPPr>
      <a:defRPr lang="de-DE"/>
    </a:defPPr>
    <a:lvl1pPr marL="0" algn="l" defTabSz="1092799" rtl="0" eaLnBrk="1" latinLnBrk="0" hangingPunct="1">
      <a:defRPr sz="2151" kern="1200">
        <a:solidFill>
          <a:schemeClr val="tx1"/>
        </a:solidFill>
        <a:latin typeface="+mn-lt"/>
        <a:ea typeface="+mn-ea"/>
        <a:cs typeface="+mn-cs"/>
      </a:defRPr>
    </a:lvl1pPr>
    <a:lvl2pPr marL="546400" algn="l" defTabSz="1092799" rtl="0" eaLnBrk="1" latinLnBrk="0" hangingPunct="1">
      <a:defRPr sz="2151" kern="1200">
        <a:solidFill>
          <a:schemeClr val="tx1"/>
        </a:solidFill>
        <a:latin typeface="+mn-lt"/>
        <a:ea typeface="+mn-ea"/>
        <a:cs typeface="+mn-cs"/>
      </a:defRPr>
    </a:lvl2pPr>
    <a:lvl3pPr marL="1092799" algn="l" defTabSz="1092799" rtl="0" eaLnBrk="1" latinLnBrk="0" hangingPunct="1">
      <a:defRPr sz="2151" kern="1200">
        <a:solidFill>
          <a:schemeClr val="tx1"/>
        </a:solidFill>
        <a:latin typeface="+mn-lt"/>
        <a:ea typeface="+mn-ea"/>
        <a:cs typeface="+mn-cs"/>
      </a:defRPr>
    </a:lvl3pPr>
    <a:lvl4pPr marL="1639199" algn="l" defTabSz="1092799" rtl="0" eaLnBrk="1" latinLnBrk="0" hangingPunct="1">
      <a:defRPr sz="2151" kern="1200">
        <a:solidFill>
          <a:schemeClr val="tx1"/>
        </a:solidFill>
        <a:latin typeface="+mn-lt"/>
        <a:ea typeface="+mn-ea"/>
        <a:cs typeface="+mn-cs"/>
      </a:defRPr>
    </a:lvl4pPr>
    <a:lvl5pPr marL="2185599" algn="l" defTabSz="1092799" rtl="0" eaLnBrk="1" latinLnBrk="0" hangingPunct="1">
      <a:defRPr sz="2151" kern="1200">
        <a:solidFill>
          <a:schemeClr val="tx1"/>
        </a:solidFill>
        <a:latin typeface="+mn-lt"/>
        <a:ea typeface="+mn-ea"/>
        <a:cs typeface="+mn-cs"/>
      </a:defRPr>
    </a:lvl5pPr>
    <a:lvl6pPr marL="2731999" algn="l" defTabSz="1092799" rtl="0" eaLnBrk="1" latinLnBrk="0" hangingPunct="1">
      <a:defRPr sz="2151" kern="1200">
        <a:solidFill>
          <a:schemeClr val="tx1"/>
        </a:solidFill>
        <a:latin typeface="+mn-lt"/>
        <a:ea typeface="+mn-ea"/>
        <a:cs typeface="+mn-cs"/>
      </a:defRPr>
    </a:lvl6pPr>
    <a:lvl7pPr marL="3278398" algn="l" defTabSz="1092799" rtl="0" eaLnBrk="1" latinLnBrk="0" hangingPunct="1">
      <a:defRPr sz="2151" kern="1200">
        <a:solidFill>
          <a:schemeClr val="tx1"/>
        </a:solidFill>
        <a:latin typeface="+mn-lt"/>
        <a:ea typeface="+mn-ea"/>
        <a:cs typeface="+mn-cs"/>
      </a:defRPr>
    </a:lvl7pPr>
    <a:lvl8pPr marL="3824798" algn="l" defTabSz="1092799" rtl="0" eaLnBrk="1" latinLnBrk="0" hangingPunct="1">
      <a:defRPr sz="2151" kern="1200">
        <a:solidFill>
          <a:schemeClr val="tx1"/>
        </a:solidFill>
        <a:latin typeface="+mn-lt"/>
        <a:ea typeface="+mn-ea"/>
        <a:cs typeface="+mn-cs"/>
      </a:defRPr>
    </a:lvl8pPr>
    <a:lvl9pPr marL="4371198" algn="l" defTabSz="1092799" rtl="0" eaLnBrk="1" latinLnBrk="0" hangingPunct="1">
      <a:defRPr sz="2151"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568"/>
    <a:srgbClr val="003C7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32" autoAdjust="0"/>
  </p:normalViewPr>
  <p:slideViewPr>
    <p:cSldViewPr snapToGrid="0">
      <p:cViewPr varScale="1">
        <p:scale>
          <a:sx n="105" d="100"/>
          <a:sy n="105" d="100"/>
        </p:scale>
        <p:origin x="504"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149"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F2C1DB1-0B36-47ED-9F28-C923B0234781}" type="datetimeFigureOut">
              <a:rPr lang="de-DE" smtClean="0"/>
              <a:t>05.11.2025</a:t>
            </a:fld>
            <a:endParaRPr lang="de-DE" dirty="0"/>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dirty="0"/>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11295E3-2A8A-4DE1-8B02-737B037D9940}" type="slidenum">
              <a:rPr lang="de-DE" smtClean="0"/>
              <a:t>‹Nr.›</a:t>
            </a:fld>
            <a:endParaRPr lang="de-DE" dirty="0"/>
          </a:p>
        </p:txBody>
      </p:sp>
    </p:spTree>
    <p:extLst>
      <p:ext uri="{BB962C8B-B14F-4D97-AF65-F5344CB8AC3E}">
        <p14:creationId xmlns:p14="http://schemas.microsoft.com/office/powerpoint/2010/main" val="3740385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91DEAD1-67E2-4A84-ADC8-A6C72CBA97FB}" type="datetimeFigureOut">
              <a:rPr lang="de-DE" smtClean="0"/>
              <a:t>05.11.2025</a:t>
            </a:fld>
            <a:endParaRPr lang="de-DE"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35CFFDD-70F1-45FB-A4BA-81BC635DAB07}" type="slidenum">
              <a:rPr lang="de-DE" smtClean="0"/>
              <a:t>‹Nr.›</a:t>
            </a:fld>
            <a:endParaRPr lang="de-DE" dirty="0"/>
          </a:p>
        </p:txBody>
      </p:sp>
    </p:spTree>
    <p:extLst>
      <p:ext uri="{BB962C8B-B14F-4D97-AF65-F5344CB8AC3E}">
        <p14:creationId xmlns:p14="http://schemas.microsoft.com/office/powerpoint/2010/main" val="1773114545"/>
      </p:ext>
    </p:extLst>
  </p:cSld>
  <p:clrMap bg1="lt1" tx1="dk1" bg2="lt2" tx2="dk2" accent1="accent1" accent2="accent2" accent3="accent3" accent4="accent4" accent5="accent5" accent6="accent6" hlink="hlink" folHlink="folHlink"/>
  <p:notesStyle>
    <a:lvl1pPr marL="0" algn="l" defTabSz="1092799" rtl="0" eaLnBrk="1" latinLnBrk="0" hangingPunct="1">
      <a:defRPr sz="1434" kern="1200">
        <a:solidFill>
          <a:schemeClr val="tx1"/>
        </a:solidFill>
        <a:latin typeface="+mn-lt"/>
        <a:ea typeface="+mn-ea"/>
        <a:cs typeface="+mn-cs"/>
      </a:defRPr>
    </a:lvl1pPr>
    <a:lvl2pPr marL="546400" algn="l" defTabSz="1092799" rtl="0" eaLnBrk="1" latinLnBrk="0" hangingPunct="1">
      <a:defRPr sz="1434" kern="1200">
        <a:solidFill>
          <a:schemeClr val="tx1"/>
        </a:solidFill>
        <a:latin typeface="+mn-lt"/>
        <a:ea typeface="+mn-ea"/>
        <a:cs typeface="+mn-cs"/>
      </a:defRPr>
    </a:lvl2pPr>
    <a:lvl3pPr marL="1092799" algn="l" defTabSz="1092799" rtl="0" eaLnBrk="1" latinLnBrk="0" hangingPunct="1">
      <a:defRPr sz="1434" kern="1200">
        <a:solidFill>
          <a:schemeClr val="tx1"/>
        </a:solidFill>
        <a:latin typeface="+mn-lt"/>
        <a:ea typeface="+mn-ea"/>
        <a:cs typeface="+mn-cs"/>
      </a:defRPr>
    </a:lvl3pPr>
    <a:lvl4pPr marL="1639199" algn="l" defTabSz="1092799" rtl="0" eaLnBrk="1" latinLnBrk="0" hangingPunct="1">
      <a:defRPr sz="1434" kern="1200">
        <a:solidFill>
          <a:schemeClr val="tx1"/>
        </a:solidFill>
        <a:latin typeface="+mn-lt"/>
        <a:ea typeface="+mn-ea"/>
        <a:cs typeface="+mn-cs"/>
      </a:defRPr>
    </a:lvl4pPr>
    <a:lvl5pPr marL="2185599" algn="l" defTabSz="1092799" rtl="0" eaLnBrk="1" latinLnBrk="0" hangingPunct="1">
      <a:defRPr sz="1434" kern="1200">
        <a:solidFill>
          <a:schemeClr val="tx1"/>
        </a:solidFill>
        <a:latin typeface="+mn-lt"/>
        <a:ea typeface="+mn-ea"/>
        <a:cs typeface="+mn-cs"/>
      </a:defRPr>
    </a:lvl5pPr>
    <a:lvl6pPr marL="2731999" algn="l" defTabSz="1092799" rtl="0" eaLnBrk="1" latinLnBrk="0" hangingPunct="1">
      <a:defRPr sz="1434" kern="1200">
        <a:solidFill>
          <a:schemeClr val="tx1"/>
        </a:solidFill>
        <a:latin typeface="+mn-lt"/>
        <a:ea typeface="+mn-ea"/>
        <a:cs typeface="+mn-cs"/>
      </a:defRPr>
    </a:lvl6pPr>
    <a:lvl7pPr marL="3278398" algn="l" defTabSz="1092799" rtl="0" eaLnBrk="1" latinLnBrk="0" hangingPunct="1">
      <a:defRPr sz="1434" kern="1200">
        <a:solidFill>
          <a:schemeClr val="tx1"/>
        </a:solidFill>
        <a:latin typeface="+mn-lt"/>
        <a:ea typeface="+mn-ea"/>
        <a:cs typeface="+mn-cs"/>
      </a:defRPr>
    </a:lvl7pPr>
    <a:lvl8pPr marL="3824798" algn="l" defTabSz="1092799" rtl="0" eaLnBrk="1" latinLnBrk="0" hangingPunct="1">
      <a:defRPr sz="1434" kern="1200">
        <a:solidFill>
          <a:schemeClr val="tx1"/>
        </a:solidFill>
        <a:latin typeface="+mn-lt"/>
        <a:ea typeface="+mn-ea"/>
        <a:cs typeface="+mn-cs"/>
      </a:defRPr>
    </a:lvl8pPr>
    <a:lvl9pPr marL="4371198" algn="l" defTabSz="1092799" rtl="0" eaLnBrk="1" latinLnBrk="0" hangingPunct="1">
      <a:defRPr sz="143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pic>
        <p:nvPicPr>
          <p:cNvPr id="12"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000"/>
            <a:ext cx="12149999" cy="338347"/>
          </a:xfrm>
          <a:prstGeom prst="rect">
            <a:avLst/>
          </a:prstGeom>
        </p:spPr>
      </p:pic>
      <p:sp>
        <p:nvSpPr>
          <p:cNvPr id="14" name="Textplatzhalter 5" descr="Platzhalter für Thema/Version/Datum." title="Platzhalter Textfeld"/>
          <p:cNvSpPr>
            <a:spLocks noGrp="1"/>
          </p:cNvSpPr>
          <p:nvPr>
            <p:ph type="body" sz="quarter" idx="14" hasCustomPrompt="1"/>
          </p:nvPr>
        </p:nvSpPr>
        <p:spPr>
          <a:xfrm>
            <a:off x="360000" y="136800"/>
            <a:ext cx="10800000" cy="247133"/>
          </a:xfrm>
          <a:prstGeom prst="rect">
            <a:avLst/>
          </a:prstGeom>
        </p:spPr>
        <p:txBody>
          <a:bodyPr lIns="0" tIns="0" rIns="0" bIns="0" anchor="ctr" anchorCtr="0">
            <a:noAutofit/>
          </a:bodyPr>
          <a:lstStyle>
            <a:lvl1pPr marL="0" indent="0">
              <a:buNone/>
              <a:defRPr sz="150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24" name="Bildplatzhalter 31" descr="Platzhalter für ein Bild." title="Bildplatzhalter"/>
          <p:cNvSpPr>
            <a:spLocks noGrp="1"/>
          </p:cNvSpPr>
          <p:nvPr>
            <p:ph type="pic" sz="quarter" idx="11" hasCustomPrompt="1"/>
          </p:nvPr>
        </p:nvSpPr>
        <p:spPr>
          <a:xfrm>
            <a:off x="90000" y="457200"/>
            <a:ext cx="12150000" cy="563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p:ph type="title" hasCustomPrompt="1"/>
          </p:nvPr>
        </p:nvSpPr>
        <p:spPr>
          <a:xfrm>
            <a:off x="90000" y="1983600"/>
            <a:ext cx="4140000" cy="1748510"/>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00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p:ph type="body" sz="quarter" idx="16" hasCustomPrompt="1"/>
          </p:nvPr>
        </p:nvSpPr>
        <p:spPr>
          <a:xfrm>
            <a:off x="90000" y="3733200"/>
            <a:ext cx="4140000" cy="808459"/>
          </a:xfrm>
          <a:prstGeom prst="rect">
            <a:avLst/>
          </a:prstGeom>
          <a:solidFill>
            <a:schemeClr val="bg1">
              <a:alpha val="75000"/>
            </a:schemeClr>
          </a:solidFill>
        </p:spPr>
        <p:txBody>
          <a:bodyPr wrap="square" lIns="270000" tIns="72000" rIns="270000" bIns="180000">
            <a:spAutoFit/>
          </a:bodyPr>
          <a:lstStyle>
            <a:lvl1pPr marL="0" indent="0">
              <a:buNone/>
              <a:defRPr sz="180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p:cNvSpPr>
          <p:nvPr>
            <p:ph type="pic" sz="quarter" idx="18" hasCustomPrompt="1"/>
          </p:nvPr>
        </p:nvSpPr>
        <p:spPr>
          <a:xfrm>
            <a:off x="90000" y="6206143"/>
            <a:ext cx="1558800" cy="5904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783483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rennfolie mit Bild">
    <p:spTree>
      <p:nvGrpSpPr>
        <p:cNvPr id="1" name=""/>
        <p:cNvGrpSpPr/>
        <p:nvPr/>
      </p:nvGrpSpPr>
      <p:grpSpPr>
        <a:xfrm>
          <a:off x="0" y="0"/>
          <a:ext cx="0" cy="0"/>
          <a:chOff x="0" y="0"/>
          <a:chExt cx="0" cy="0"/>
        </a:xfrm>
      </p:grpSpPr>
      <p:pic>
        <p:nvPicPr>
          <p:cNvPr id="10" name="Grafik 9" descr="Roter Farbverlauf." title="Hintergrund"/>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5403180"/>
            <a:ext cx="12150000" cy="1481808"/>
          </a:xfrm>
          <a:prstGeom prst="rect">
            <a:avLst/>
          </a:prstGeom>
        </p:spPr>
      </p:pic>
      <p:sp>
        <p:nvSpPr>
          <p:cNvPr id="15" name="Titel 13" descr="Platzhalter für den Titel der Folie." title="Titelplatzhalter"/>
          <p:cNvSpPr>
            <a:spLocks noGrp="1"/>
          </p:cNvSpPr>
          <p:nvPr>
            <p:ph type="title" hasCustomPrompt="1"/>
          </p:nvPr>
        </p:nvSpPr>
        <p:spPr>
          <a:xfrm>
            <a:off x="590400" y="5516710"/>
            <a:ext cx="11015663" cy="860624"/>
          </a:xfrm>
        </p:spPr>
        <p:txBody>
          <a:bodyPr/>
          <a:lstStyle>
            <a:lvl1pPr>
              <a:defRPr>
                <a:solidFill>
                  <a:schemeClr val="bg1"/>
                </a:solidFill>
              </a:defRPr>
            </a:lvl1pPr>
          </a:lstStyle>
          <a:p>
            <a:r>
              <a:rPr lang="de-DE" dirty="0"/>
              <a:t>Hier steht Ihre Kapitelheadline</a:t>
            </a:r>
            <a:br>
              <a:rPr lang="de-DE" dirty="0"/>
            </a:br>
            <a:r>
              <a:rPr lang="de-DE" dirty="0"/>
              <a:t>mit bis zu zwei </a:t>
            </a:r>
            <a:r>
              <a:rPr lang="de-DE" noProof="0" dirty="0"/>
              <a:t>Zeilen</a:t>
            </a:r>
            <a:endParaRPr lang="de-DE" dirty="0"/>
          </a:p>
        </p:txBody>
      </p:sp>
      <p:sp>
        <p:nvSpPr>
          <p:cNvPr id="12" name="Textplatzhalter 5" descr="Platzhalter für die Subheadline." title="Subheadlineplatzhalter"/>
          <p:cNvSpPr>
            <a:spLocks noGrp="1"/>
          </p:cNvSpPr>
          <p:nvPr>
            <p:ph type="body" sz="quarter" idx="18" hasCustomPrompt="1"/>
          </p:nvPr>
        </p:nvSpPr>
        <p:spPr>
          <a:xfrm>
            <a:off x="590400" y="6408338"/>
            <a:ext cx="11016294" cy="289165"/>
          </a:xfrm>
          <a:prstGeom prst="rect">
            <a:avLst/>
          </a:prstGeom>
        </p:spPr>
        <p:txBody>
          <a:bodyPr lIns="90000" tIns="0" rIns="0" bIns="0">
            <a:noAutofit/>
          </a:bodyPr>
          <a:lstStyle>
            <a:lvl1pPr marL="0" indent="0">
              <a:spcBef>
                <a:spcPts val="0"/>
              </a:spcBef>
              <a:spcAft>
                <a:spcPts val="0"/>
              </a:spcAft>
              <a:buNone/>
              <a:defRPr sz="1500"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a:t>
            </a:r>
          </a:p>
        </p:txBody>
      </p:sp>
      <p:sp>
        <p:nvSpPr>
          <p:cNvPr id="13" name="Bildplatzhalter 16" descr="Platzhalter für ein Bild." title="Bildplatzhalter"/>
          <p:cNvSpPr>
            <a:spLocks noGrp="1"/>
          </p:cNvSpPr>
          <p:nvPr>
            <p:ph type="pic" sz="quarter" idx="19" hasCustomPrompt="1"/>
          </p:nvPr>
        </p:nvSpPr>
        <p:spPr>
          <a:xfrm>
            <a:off x="89999" y="90354"/>
            <a:ext cx="12150000" cy="5313600"/>
          </a:xfrm>
          <a:prstGeom prst="snipRoundRect">
            <a:avLst>
              <a:gd name="adj1" fmla="val 4940"/>
              <a:gd name="adj2" fmla="val 0"/>
            </a:avLst>
          </a:prstGeom>
        </p:spPr>
        <p:txBody>
          <a:bodyPr>
            <a:normAutofit/>
          </a:bodyPr>
          <a:lstStyle>
            <a:lvl1pPr marL="0" indent="0">
              <a:buNone/>
              <a:defRPr sz="1200"/>
            </a:lvl1pPr>
          </a:lstStyle>
          <a:p>
            <a:r>
              <a:rPr lang="en-US" dirty="0" err="1"/>
              <a:t>Bild</a:t>
            </a:r>
            <a:r>
              <a:rPr lang="en-US" dirty="0"/>
              <a:t> </a:t>
            </a:r>
            <a:r>
              <a:rPr lang="en-US" dirty="0" err="1"/>
              <a:t>einfügen</a:t>
            </a:r>
            <a:endParaRPr lang="de-DE" dirty="0"/>
          </a:p>
        </p:txBody>
      </p:sp>
    </p:spTree>
    <p:extLst>
      <p:ext uri="{BB962C8B-B14F-4D97-AF65-F5344CB8AC3E}">
        <p14:creationId xmlns:p14="http://schemas.microsoft.com/office/powerpoint/2010/main" val="240500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rennfolie ohne Bild">
    <p:spTree>
      <p:nvGrpSpPr>
        <p:cNvPr id="1" name=""/>
        <p:cNvGrpSpPr/>
        <p:nvPr/>
      </p:nvGrpSpPr>
      <p:grpSpPr>
        <a:xfrm>
          <a:off x="0" y="0"/>
          <a:ext cx="0" cy="0"/>
          <a:chOff x="0" y="0"/>
          <a:chExt cx="0" cy="0"/>
        </a:xfrm>
      </p:grpSpPr>
      <p:pic>
        <p:nvPicPr>
          <p:cNvPr id="6" name="Grafik 5" descr="Roter Farbverlauf mit dem Signet der BA." title="Hintergrund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975"/>
            <a:ext cx="12150000" cy="6800112"/>
          </a:xfrm>
          <a:prstGeom prst="rect">
            <a:avLst/>
          </a:prstGeom>
        </p:spPr>
      </p:pic>
      <p:sp>
        <p:nvSpPr>
          <p:cNvPr id="7" name="Titel 6" descr="Platzhalter für den Titel der Folie." title="Titelplatzhalter"/>
          <p:cNvSpPr>
            <a:spLocks noGrp="1"/>
          </p:cNvSpPr>
          <p:nvPr>
            <p:ph type="title" hasCustomPrompt="1"/>
          </p:nvPr>
        </p:nvSpPr>
        <p:spPr>
          <a:xfrm>
            <a:off x="665999" y="2742449"/>
            <a:ext cx="10800000" cy="972541"/>
          </a:xfrm>
        </p:spPr>
        <p:txBody>
          <a:bodyPr lIns="0" tIns="0" rIns="0" bIns="0" anchor="t" anchorCtr="0">
            <a:noAutofit/>
          </a:bodyPr>
          <a:lstStyle>
            <a:lvl1pPr>
              <a:defRPr sz="3000" baseline="0">
                <a:solidFill>
                  <a:schemeClr val="bg1"/>
                </a:solidFill>
              </a:defRPr>
            </a:lvl1pPr>
          </a:lstStyle>
          <a:p>
            <a:r>
              <a:rPr lang="de-DE" dirty="0"/>
              <a:t>Hier steht Ihre Kapitelheadline mit bis zu zwei Zeilen.</a:t>
            </a:r>
          </a:p>
        </p:txBody>
      </p:sp>
      <p:sp>
        <p:nvSpPr>
          <p:cNvPr id="8" name="Textplatzhalter 5" descr="Platzhalter für die Subheadline." title="Subheadlineplatzhalter"/>
          <p:cNvSpPr>
            <a:spLocks noGrp="1"/>
          </p:cNvSpPr>
          <p:nvPr>
            <p:ph type="body" sz="quarter" idx="15" hasCustomPrompt="1"/>
          </p:nvPr>
        </p:nvSpPr>
        <p:spPr>
          <a:xfrm>
            <a:off x="666000" y="3787693"/>
            <a:ext cx="10800000" cy="539868"/>
          </a:xfrm>
          <a:prstGeom prst="rect">
            <a:avLst/>
          </a:prstGeom>
        </p:spPr>
        <p:txBody>
          <a:bodyPr lIns="0" tIns="0" rIns="0" bIns="0">
            <a:noAutofit/>
          </a:bodyPr>
          <a:lstStyle>
            <a:lvl1pPr marL="0" indent="0">
              <a:spcBef>
                <a:spcPts val="0"/>
              </a:spcBef>
              <a:spcAft>
                <a:spcPts val="0"/>
              </a:spcAft>
              <a:buNone/>
              <a:defRPr sz="1500"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Tree>
    <p:extLst>
      <p:ext uri="{BB962C8B-B14F-4D97-AF65-F5344CB8AC3E}">
        <p14:creationId xmlns:p14="http://schemas.microsoft.com/office/powerpoint/2010/main" val="2096020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rennfolie ohne Bild - Schmaler Header">
    <p:spTree>
      <p:nvGrpSpPr>
        <p:cNvPr id="1" name=""/>
        <p:cNvGrpSpPr/>
        <p:nvPr/>
      </p:nvGrpSpPr>
      <p:grpSpPr>
        <a:xfrm>
          <a:off x="0" y="0"/>
          <a:ext cx="0" cy="0"/>
          <a:chOff x="0" y="0"/>
          <a:chExt cx="0" cy="0"/>
        </a:xfrm>
      </p:grpSpPr>
      <p:pic>
        <p:nvPicPr>
          <p:cNvPr id="5"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828"/>
            <a:ext cx="12149999" cy="338347"/>
          </a:xfrm>
          <a:prstGeom prst="rect">
            <a:avLst/>
          </a:prstGeom>
        </p:spPr>
      </p:pic>
      <p:sp>
        <p:nvSpPr>
          <p:cNvPr id="7" name="Titel 6" descr="Platzhalter für den Titel der Folie." title="Titelplatzhalter"/>
          <p:cNvSpPr>
            <a:spLocks noGrp="1"/>
          </p:cNvSpPr>
          <p:nvPr>
            <p:ph type="title" hasCustomPrompt="1"/>
          </p:nvPr>
        </p:nvSpPr>
        <p:spPr>
          <a:xfrm>
            <a:off x="665999" y="2742449"/>
            <a:ext cx="10800000" cy="972541"/>
          </a:xfrm>
        </p:spPr>
        <p:txBody>
          <a:bodyPr lIns="0" tIns="0" rIns="0" bIns="0" anchor="t" anchorCtr="0">
            <a:noAutofit/>
          </a:bodyPr>
          <a:lstStyle>
            <a:lvl1pPr>
              <a:defRPr sz="3000" baseline="0">
                <a:solidFill>
                  <a:schemeClr val="tx1"/>
                </a:solidFill>
              </a:defRPr>
            </a:lvl1pPr>
          </a:lstStyle>
          <a:p>
            <a:r>
              <a:rPr lang="de-DE" dirty="0"/>
              <a:t>Hier steht Ihre Kapitelheadline mit bis zu zwei Zeilen.</a:t>
            </a:r>
          </a:p>
        </p:txBody>
      </p:sp>
      <p:sp>
        <p:nvSpPr>
          <p:cNvPr id="8" name="Textplatzhalter 5" descr="Platzhalter für die Subheadline." title="Subheadlineplatzhalter"/>
          <p:cNvSpPr>
            <a:spLocks noGrp="1"/>
          </p:cNvSpPr>
          <p:nvPr>
            <p:ph type="body" sz="quarter" idx="15" hasCustomPrompt="1"/>
          </p:nvPr>
        </p:nvSpPr>
        <p:spPr>
          <a:xfrm>
            <a:off x="666000" y="3787693"/>
            <a:ext cx="10800000" cy="539868"/>
          </a:xfrm>
          <a:prstGeom prst="rect">
            <a:avLst/>
          </a:prstGeom>
        </p:spPr>
        <p:txBody>
          <a:bodyPr lIns="0" tIns="0" rIns="0" bIns="0">
            <a:noAutofit/>
          </a:bodyPr>
          <a:lstStyle>
            <a:lvl1pPr marL="0" indent="0">
              <a:spcBef>
                <a:spcPts val="0"/>
              </a:spcBef>
              <a:spcAft>
                <a:spcPts val="0"/>
              </a:spcAft>
              <a:buNone/>
              <a:defRPr sz="1500" baseline="0">
                <a:solidFill>
                  <a:schemeClr val="tx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Tree>
    <p:extLst>
      <p:ext uri="{BB962C8B-B14F-4D97-AF65-F5344CB8AC3E}">
        <p14:creationId xmlns:p14="http://schemas.microsoft.com/office/powerpoint/2010/main" val="2787636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bschlussfolie">
    <p:spTree>
      <p:nvGrpSpPr>
        <p:cNvPr id="1" name=""/>
        <p:cNvGrpSpPr/>
        <p:nvPr/>
      </p:nvGrpSpPr>
      <p:grpSpPr>
        <a:xfrm>
          <a:off x="0" y="0"/>
          <a:ext cx="0" cy="0"/>
          <a:chOff x="0" y="0"/>
          <a:chExt cx="0" cy="0"/>
        </a:xfrm>
      </p:grpSpPr>
      <p:pic>
        <p:nvPicPr>
          <p:cNvPr id="9" name="Grafik 8" descr="Roter Farbverlauf mit dem Signet der BA." title="Hintergrund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1211" y="90259"/>
            <a:ext cx="12150000" cy="5997600"/>
          </a:xfrm>
          <a:prstGeom prst="rect">
            <a:avLst/>
          </a:prstGeom>
        </p:spPr>
      </p:pic>
      <p:sp>
        <p:nvSpPr>
          <p:cNvPr id="14" name="Titel 6" descr="Platzhalter für einen Abschlusssatz." title="Textplatzhalter"/>
          <p:cNvSpPr>
            <a:spLocks noGrp="1"/>
          </p:cNvSpPr>
          <p:nvPr>
            <p:ph type="title" hasCustomPrompt="1"/>
          </p:nvPr>
        </p:nvSpPr>
        <p:spPr>
          <a:xfrm>
            <a:off x="578250" y="2608688"/>
            <a:ext cx="11228319" cy="1063856"/>
          </a:xfrm>
        </p:spPr>
        <p:txBody>
          <a:bodyPr lIns="0" tIns="0" rIns="0" bIns="0" anchor="t" anchorCtr="0">
            <a:noAutofit/>
          </a:bodyPr>
          <a:lstStyle>
            <a:lvl1pPr algn="ctr">
              <a:defRPr sz="3300" baseline="0">
                <a:solidFill>
                  <a:schemeClr val="bg1"/>
                </a:solidFill>
              </a:defRPr>
            </a:lvl1pPr>
          </a:lstStyle>
          <a:p>
            <a:r>
              <a:rPr lang="de-DE" dirty="0"/>
              <a:t>Hier steht ein Abschlusssatz </a:t>
            </a:r>
            <a:br>
              <a:rPr lang="de-DE" dirty="0"/>
            </a:br>
            <a:r>
              <a:rPr lang="de-DE" dirty="0"/>
              <a:t>in zwei Zeilen.</a:t>
            </a:r>
          </a:p>
        </p:txBody>
      </p:sp>
      <p:sp>
        <p:nvSpPr>
          <p:cNvPr id="6" name="Bildplatzhalter 28" descr="Dienststellenlogo." title="Dienststellenlogo"/>
          <p:cNvSpPr>
            <a:spLocks noGrp="1"/>
          </p:cNvSpPr>
          <p:nvPr>
            <p:ph type="pic" sz="quarter" idx="18" hasCustomPrompt="1"/>
          </p:nvPr>
        </p:nvSpPr>
        <p:spPr>
          <a:xfrm>
            <a:off x="119200" y="6206135"/>
            <a:ext cx="1558800" cy="5760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832412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eerfolie">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p:txBody>
          <a:bodyPr/>
          <a:lstStyle>
            <a:lvl1pPr>
              <a:defRPr baseline="0"/>
            </a:lvl1pPr>
          </a:lstStyle>
          <a:p>
            <a:r>
              <a:rPr lang="de-DE" dirty="0"/>
              <a:t>Hier steht Ihre Botschaft</a:t>
            </a:r>
          </a:p>
        </p:txBody>
      </p:sp>
      <p:sp>
        <p:nvSpPr>
          <p:cNvPr id="3" name="Fußzeilenplatzhalter 2" descr="Platzhalter für das Thema und das Datum der Präsentation." title="Thema-/Datumsplatzhalter in der Fußzeile"/>
          <p:cNvSpPr>
            <a:spLocks noGrp="1"/>
          </p:cNvSpPr>
          <p:nvPr>
            <p:ph type="ftr" sz="quarter" idx="10"/>
          </p:nvPr>
        </p:nvSpPr>
        <p:spPr/>
        <p:txBody>
          <a:bodyPr/>
          <a:lstStyle/>
          <a:p>
            <a:r>
              <a:rPr lang="de-DE" dirty="0">
                <a:solidFill>
                  <a:srgbClr val="000000"/>
                </a:solidFill>
              </a:rPr>
              <a:t>Thema, 10.Monat 2019, © Bundesagentur für Arbeit</a:t>
            </a:r>
          </a:p>
        </p:txBody>
      </p:sp>
      <p:sp>
        <p:nvSpPr>
          <p:cNvPr id="4" name="Foliennummernplatzhalter 3" descr="Seitenzahl der Folie." title="Seitenzahlplatzhalter"/>
          <p:cNvSpPr>
            <a:spLocks noGrp="1"/>
          </p:cNvSpPr>
          <p:nvPr>
            <p:ph type="sldNum" sz="quarter" idx="11"/>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1560183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o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22040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pic>
        <p:nvPicPr>
          <p:cNvPr id="12" name="Grafik 3" descr="Roter Farbverlauf mit dem Signet der BA." title="Header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0000" y="90001"/>
            <a:ext cx="12149353" cy="432817"/>
          </a:xfrm>
          <a:prstGeom prst="rect">
            <a:avLst/>
          </a:prstGeom>
        </p:spPr>
      </p:pic>
      <p:sp>
        <p:nvSpPr>
          <p:cNvPr id="14" name="Textplatzhalter 5" descr="Platzhalter für Thema/Version/Datum." title="Platzhalter Textfeld"/>
          <p:cNvSpPr>
            <a:spLocks noGrp="1"/>
          </p:cNvSpPr>
          <p:nvPr>
            <p:ph type="body" sz="quarter" idx="14" hasCustomPrompt="1"/>
          </p:nvPr>
        </p:nvSpPr>
        <p:spPr>
          <a:xfrm>
            <a:off x="360000" y="182843"/>
            <a:ext cx="10800000" cy="247133"/>
          </a:xfrm>
          <a:prstGeom prst="rect">
            <a:avLst/>
          </a:prstGeom>
        </p:spPr>
        <p:txBody>
          <a:bodyPr lIns="0" tIns="0" rIns="0" bIns="0" anchor="ctr" anchorCtr="0">
            <a:noAutofit/>
          </a:bodyPr>
          <a:lstStyle>
            <a:lvl1pPr marL="0" indent="0">
              <a:buNone/>
              <a:defRPr sz="1875">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24" name="Bildplatzhalter 31" descr="Platzhalter für ein Bild." title="Bildplatzhalter"/>
          <p:cNvSpPr>
            <a:spLocks noGrp="1"/>
          </p:cNvSpPr>
          <p:nvPr>
            <p:ph type="pic" sz="quarter" idx="11" hasCustomPrompt="1"/>
          </p:nvPr>
        </p:nvSpPr>
        <p:spPr>
          <a:xfrm>
            <a:off x="90000" y="558000"/>
            <a:ext cx="12150000" cy="536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p:ph type="title" hasCustomPrompt="1"/>
          </p:nvPr>
        </p:nvSpPr>
        <p:spPr>
          <a:xfrm>
            <a:off x="90000" y="1637999"/>
            <a:ext cx="5076000" cy="2094759"/>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75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p:ph type="body" sz="quarter" idx="16" hasCustomPrompt="1"/>
          </p:nvPr>
        </p:nvSpPr>
        <p:spPr>
          <a:xfrm>
            <a:off x="90000" y="3751200"/>
            <a:ext cx="5076000" cy="946958"/>
          </a:xfrm>
          <a:prstGeom prst="rect">
            <a:avLst/>
          </a:prstGeom>
          <a:solidFill>
            <a:schemeClr val="bg1">
              <a:alpha val="75000"/>
            </a:schemeClr>
          </a:solidFill>
        </p:spPr>
        <p:txBody>
          <a:bodyPr wrap="square" lIns="270000" tIns="72000" rIns="270000" bIns="180000">
            <a:spAutoFit/>
          </a:bodyPr>
          <a:lstStyle>
            <a:lvl1pPr marL="0" indent="0">
              <a:buNone/>
              <a:defRPr sz="225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1102907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 Intern">
    <p:spTree>
      <p:nvGrpSpPr>
        <p:cNvPr id="1" name=""/>
        <p:cNvGrpSpPr/>
        <p:nvPr/>
      </p:nvGrpSpPr>
      <p:grpSpPr>
        <a:xfrm>
          <a:off x="0" y="0"/>
          <a:ext cx="0" cy="0"/>
          <a:chOff x="0" y="0"/>
          <a:chExt cx="0" cy="0"/>
        </a:xfrm>
      </p:grpSpPr>
      <p:pic>
        <p:nvPicPr>
          <p:cNvPr id="12" name="Grafik 3" descr="Roter Farbverlauf mit dem Signet der BA." title="Header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0000" y="90001"/>
            <a:ext cx="12149353" cy="432817"/>
          </a:xfrm>
          <a:prstGeom prst="rect">
            <a:avLst/>
          </a:prstGeom>
        </p:spPr>
      </p:pic>
      <p:sp>
        <p:nvSpPr>
          <p:cNvPr id="14" name="Textplatzhalter 5" descr="Platzhalter für Thema/Version/Datum." title="Platzhalter Textfeld"/>
          <p:cNvSpPr>
            <a:spLocks noGrp="1"/>
          </p:cNvSpPr>
          <p:nvPr>
            <p:ph type="body" sz="quarter" idx="14" hasCustomPrompt="1"/>
          </p:nvPr>
        </p:nvSpPr>
        <p:spPr>
          <a:xfrm>
            <a:off x="360000" y="182843"/>
            <a:ext cx="9720000" cy="247133"/>
          </a:xfrm>
          <a:prstGeom prst="rect">
            <a:avLst/>
          </a:prstGeom>
        </p:spPr>
        <p:txBody>
          <a:bodyPr lIns="0" tIns="0" rIns="0" bIns="0" anchor="ctr" anchorCtr="0">
            <a:noAutofit/>
          </a:bodyPr>
          <a:lstStyle>
            <a:lvl1pPr marL="0" indent="0">
              <a:buNone/>
              <a:defRPr sz="1875">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8" name="Rechteck 7" descr="Grauer Farbverlauf" title="Hintergrundfläche"/>
          <p:cNvSpPr/>
          <p:nvPr userDrawn="1"/>
        </p:nvSpPr>
        <p:spPr>
          <a:xfrm>
            <a:off x="10716287" y="156880"/>
            <a:ext cx="1328398" cy="299059"/>
          </a:xfrm>
          <a:prstGeom prst="rect">
            <a:avLst/>
          </a:prstGeom>
          <a:gradFill flip="none" rotWithShape="1">
            <a:gsLst>
              <a:gs pos="0">
                <a:schemeClr val="bg1">
                  <a:lumMod val="75000"/>
                </a:schemeClr>
              </a:gs>
              <a:gs pos="50000">
                <a:schemeClr val="bg1">
                  <a:lumMod val="97000"/>
                </a:schemeClr>
              </a:gs>
              <a:gs pos="100000">
                <a:schemeClr val="bg1">
                  <a:lumMod val="75000"/>
                </a:schemeClr>
              </a:gs>
            </a:gsLst>
            <a:path path="circle">
              <a:fillToRect l="100000" t="100000"/>
            </a:path>
            <a:tileRect r="-100000" b="-100000"/>
          </a:gradFill>
          <a:ln w="2095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2151" dirty="0"/>
          </a:p>
        </p:txBody>
      </p:sp>
      <p:sp>
        <p:nvSpPr>
          <p:cNvPr id="9" name="Textfeld 8" descr="Intern" title="Textfeld"/>
          <p:cNvSpPr txBox="1"/>
          <p:nvPr userDrawn="1"/>
        </p:nvSpPr>
        <p:spPr>
          <a:xfrm>
            <a:off x="10781716" y="125591"/>
            <a:ext cx="1250808" cy="361637"/>
          </a:xfrm>
          <a:prstGeom prst="rect">
            <a:avLst/>
          </a:prstGeom>
          <a:noFill/>
        </p:spPr>
        <p:txBody>
          <a:bodyPr wrap="square" rtlCol="0">
            <a:spAutoFit/>
          </a:bodyPr>
          <a:lstStyle/>
          <a:p>
            <a:pPr algn="ctr"/>
            <a:r>
              <a:rPr lang="de-DE" sz="1750" b="1" spc="300" baseline="0" dirty="0">
                <a:solidFill>
                  <a:schemeClr val="tx2"/>
                </a:solidFill>
              </a:rPr>
              <a:t>INTERN</a:t>
            </a:r>
          </a:p>
        </p:txBody>
      </p:sp>
      <p:sp>
        <p:nvSpPr>
          <p:cNvPr id="24" name="Bildplatzhalter 31" descr="Platzhalter für ein Bild." title="Bildplatzhalter"/>
          <p:cNvSpPr>
            <a:spLocks noGrp="1"/>
          </p:cNvSpPr>
          <p:nvPr>
            <p:ph type="pic" sz="quarter" idx="11" hasCustomPrompt="1"/>
          </p:nvPr>
        </p:nvSpPr>
        <p:spPr>
          <a:xfrm>
            <a:off x="90000" y="558000"/>
            <a:ext cx="12150000" cy="536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p:ph type="title" hasCustomPrompt="1"/>
          </p:nvPr>
        </p:nvSpPr>
        <p:spPr>
          <a:xfrm>
            <a:off x="90000" y="1637999"/>
            <a:ext cx="5076000" cy="2094759"/>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75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p:ph type="body" sz="quarter" idx="16" hasCustomPrompt="1"/>
          </p:nvPr>
        </p:nvSpPr>
        <p:spPr>
          <a:xfrm>
            <a:off x="90000" y="3751200"/>
            <a:ext cx="5076000" cy="946958"/>
          </a:xfrm>
          <a:prstGeom prst="rect">
            <a:avLst/>
          </a:prstGeom>
          <a:solidFill>
            <a:schemeClr val="bg1">
              <a:alpha val="75000"/>
            </a:schemeClr>
          </a:solidFill>
        </p:spPr>
        <p:txBody>
          <a:bodyPr wrap="square" lIns="270000" tIns="72000" rIns="270000" bIns="180000">
            <a:spAutoFit/>
          </a:bodyPr>
          <a:lstStyle>
            <a:lvl1pPr marL="0" indent="0">
              <a:buNone/>
              <a:defRPr sz="225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2520793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 Vertraulich">
    <p:spTree>
      <p:nvGrpSpPr>
        <p:cNvPr id="1" name=""/>
        <p:cNvGrpSpPr/>
        <p:nvPr/>
      </p:nvGrpSpPr>
      <p:grpSpPr>
        <a:xfrm>
          <a:off x="0" y="0"/>
          <a:ext cx="0" cy="0"/>
          <a:chOff x="0" y="0"/>
          <a:chExt cx="0" cy="0"/>
        </a:xfrm>
      </p:grpSpPr>
      <p:pic>
        <p:nvPicPr>
          <p:cNvPr id="12" name="Grafik 3" descr="Roter Farbverlauf mit dem Signet der BA." title="Header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0000" y="90001"/>
            <a:ext cx="12149353" cy="432817"/>
          </a:xfrm>
          <a:prstGeom prst="rect">
            <a:avLst/>
          </a:prstGeom>
        </p:spPr>
      </p:pic>
      <p:sp>
        <p:nvSpPr>
          <p:cNvPr id="14" name="Textplatzhalter 5" descr="Platzhalter für Thema/Version/Datum." title="Platzhalter Textfeld"/>
          <p:cNvSpPr>
            <a:spLocks noGrp="1"/>
          </p:cNvSpPr>
          <p:nvPr>
            <p:ph type="body" sz="quarter" idx="14" hasCustomPrompt="1"/>
          </p:nvPr>
        </p:nvSpPr>
        <p:spPr>
          <a:xfrm>
            <a:off x="360000" y="182843"/>
            <a:ext cx="9180000" cy="247133"/>
          </a:xfrm>
          <a:prstGeom prst="rect">
            <a:avLst/>
          </a:prstGeom>
        </p:spPr>
        <p:txBody>
          <a:bodyPr lIns="0" tIns="0" rIns="0" bIns="0" anchor="ctr" anchorCtr="0">
            <a:noAutofit/>
          </a:bodyPr>
          <a:lstStyle>
            <a:lvl1pPr marL="0" indent="0">
              <a:buNone/>
              <a:defRPr sz="1875">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8" name="Rechteck 7" descr="Grauer Farbverlauf" title="Hintergrundfläche"/>
          <p:cNvSpPr/>
          <p:nvPr userDrawn="1"/>
        </p:nvSpPr>
        <p:spPr>
          <a:xfrm>
            <a:off x="9810001" y="156880"/>
            <a:ext cx="2237934" cy="299059"/>
          </a:xfrm>
          <a:prstGeom prst="rect">
            <a:avLst/>
          </a:prstGeom>
          <a:gradFill flip="none" rotWithShape="1">
            <a:gsLst>
              <a:gs pos="0">
                <a:schemeClr val="bg1">
                  <a:lumMod val="75000"/>
                </a:schemeClr>
              </a:gs>
              <a:gs pos="50000">
                <a:schemeClr val="bg1">
                  <a:lumMod val="97000"/>
                </a:schemeClr>
              </a:gs>
              <a:gs pos="100000">
                <a:schemeClr val="bg1">
                  <a:lumMod val="75000"/>
                </a:schemeClr>
              </a:gs>
            </a:gsLst>
            <a:path path="circle">
              <a:fillToRect l="100000" t="100000"/>
            </a:path>
            <a:tileRect r="-100000" b="-100000"/>
          </a:gradFill>
          <a:ln w="2095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2151" dirty="0"/>
          </a:p>
        </p:txBody>
      </p:sp>
      <p:sp>
        <p:nvSpPr>
          <p:cNvPr id="9" name="Textfeld 8" descr="Intern" title="Textfeld"/>
          <p:cNvSpPr txBox="1"/>
          <p:nvPr userDrawn="1"/>
        </p:nvSpPr>
        <p:spPr>
          <a:xfrm>
            <a:off x="9661585" y="125591"/>
            <a:ext cx="2578413" cy="361637"/>
          </a:xfrm>
          <a:prstGeom prst="rect">
            <a:avLst/>
          </a:prstGeom>
          <a:noFill/>
        </p:spPr>
        <p:txBody>
          <a:bodyPr wrap="square" rtlCol="0">
            <a:spAutoFit/>
          </a:bodyPr>
          <a:lstStyle/>
          <a:p>
            <a:pPr algn="ctr"/>
            <a:r>
              <a:rPr lang="de-DE" sz="1750" b="1" spc="300" baseline="0" dirty="0">
                <a:solidFill>
                  <a:schemeClr val="tx2"/>
                </a:solidFill>
              </a:rPr>
              <a:t>VERTRAULICH</a:t>
            </a:r>
          </a:p>
        </p:txBody>
      </p:sp>
      <p:sp>
        <p:nvSpPr>
          <p:cNvPr id="24" name="Bildplatzhalter 31" descr="Platzhalter für ein Bild." title="Bildplatzhalter"/>
          <p:cNvSpPr>
            <a:spLocks noGrp="1"/>
          </p:cNvSpPr>
          <p:nvPr>
            <p:ph type="pic" sz="quarter" idx="11" hasCustomPrompt="1"/>
          </p:nvPr>
        </p:nvSpPr>
        <p:spPr>
          <a:xfrm>
            <a:off x="90000" y="558000"/>
            <a:ext cx="12150000" cy="536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p:ph type="title" hasCustomPrompt="1"/>
          </p:nvPr>
        </p:nvSpPr>
        <p:spPr>
          <a:xfrm>
            <a:off x="90000" y="1637999"/>
            <a:ext cx="5076000" cy="2094759"/>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75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p:ph type="body" sz="quarter" idx="16" hasCustomPrompt="1"/>
          </p:nvPr>
        </p:nvSpPr>
        <p:spPr>
          <a:xfrm>
            <a:off x="90000" y="3751200"/>
            <a:ext cx="5076000" cy="946958"/>
          </a:xfrm>
          <a:prstGeom prst="rect">
            <a:avLst/>
          </a:prstGeom>
          <a:solidFill>
            <a:schemeClr val="bg1">
              <a:alpha val="75000"/>
            </a:schemeClr>
          </a:solidFill>
        </p:spPr>
        <p:txBody>
          <a:bodyPr wrap="square" lIns="270000" tIns="72000" rIns="270000" bIns="180000">
            <a:spAutoFit/>
          </a:bodyPr>
          <a:lstStyle>
            <a:lvl1pPr marL="0" indent="0">
              <a:buNone/>
              <a:defRPr sz="225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8052130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folie ohne Bild">
    <p:spTree>
      <p:nvGrpSpPr>
        <p:cNvPr id="1" name=""/>
        <p:cNvGrpSpPr/>
        <p:nvPr/>
      </p:nvGrpSpPr>
      <p:grpSpPr>
        <a:xfrm>
          <a:off x="0" y="0"/>
          <a:ext cx="0" cy="0"/>
          <a:chOff x="0" y="0"/>
          <a:chExt cx="0" cy="0"/>
        </a:xfrm>
      </p:grpSpPr>
      <p:pic>
        <p:nvPicPr>
          <p:cNvPr id="16" name="Grafik 15" descr="Roter Farbverlauf mit dem Signet der BA." title="Hintergrundgrafik"/>
          <p:cNvPicPr>
            <a:picLocks/>
          </p:cNvPicPr>
          <p:nvPr userDrawn="1"/>
        </p:nvPicPr>
        <p:blipFill rotWithShape="1">
          <a:blip r:embed="rId2" cstate="print">
            <a:extLst>
              <a:ext uri="{28A0092B-C50C-407E-A947-70E740481C1C}">
                <a14:useLocalDpi xmlns:a14="http://schemas.microsoft.com/office/drawing/2010/main" val="0"/>
              </a:ext>
            </a:extLst>
          </a:blip>
          <a:srcRect b="2341"/>
          <a:stretch/>
        </p:blipFill>
        <p:spPr>
          <a:xfrm>
            <a:off x="91211" y="90259"/>
            <a:ext cx="12150000" cy="5857200"/>
          </a:xfrm>
          <a:prstGeom prst="rect">
            <a:avLst/>
          </a:prstGeom>
        </p:spPr>
      </p:pic>
      <p:sp>
        <p:nvSpPr>
          <p:cNvPr id="17" name="Textplatzhalter 5" descr="Platzhalter für Thema/Version/Datum." title="Textplatzhalter"/>
          <p:cNvSpPr>
            <a:spLocks noGrp="1"/>
          </p:cNvSpPr>
          <p:nvPr>
            <p:ph type="body" sz="quarter" idx="14" hasCustomPrompt="1"/>
          </p:nvPr>
        </p:nvSpPr>
        <p:spPr>
          <a:xfrm>
            <a:off x="359999" y="382871"/>
            <a:ext cx="11340000" cy="247133"/>
          </a:xfrm>
          <a:prstGeom prst="rect">
            <a:avLst/>
          </a:prstGeom>
        </p:spPr>
        <p:txBody>
          <a:bodyPr lIns="0" tIns="0" rIns="0" bIns="0">
            <a:noAutofit/>
          </a:bodyPr>
          <a:lstStyle>
            <a:lvl1pPr marL="0" indent="0">
              <a:buNone/>
              <a:defRPr sz="1875">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cxnSp>
        <p:nvCxnSpPr>
          <p:cNvPr id="18" name="Gerade Verbindung 17" descr="Weiße Linie" title="Linie"/>
          <p:cNvCxnSpPr/>
          <p:nvPr userDrawn="1"/>
        </p:nvCxnSpPr>
        <p:spPr>
          <a:xfrm>
            <a:off x="360000" y="728184"/>
            <a:ext cx="118836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Titel 6" descr="Platzhalter für den Folientitel." title="Titelplatzhalter"/>
          <p:cNvSpPr>
            <a:spLocks noGrp="1"/>
          </p:cNvSpPr>
          <p:nvPr>
            <p:ph type="title" hasCustomPrompt="1"/>
          </p:nvPr>
        </p:nvSpPr>
        <p:spPr>
          <a:xfrm>
            <a:off x="359999" y="1276114"/>
            <a:ext cx="11340000" cy="1147909"/>
          </a:xfrm>
        </p:spPr>
        <p:txBody>
          <a:bodyPr lIns="0" tIns="0" rIns="0" bIns="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sz="3750" baseline="0">
                <a:solidFill>
                  <a:schemeClr val="bg1"/>
                </a:solidFill>
              </a:defRPr>
            </a:lvl1pPr>
          </a:lstStyle>
          <a:p>
            <a:r>
              <a:rPr lang="de-DE" dirty="0"/>
              <a:t>Hier steht der Titel Ihrer Präsentation. </a:t>
            </a:r>
            <a:br>
              <a:rPr lang="de-DE" dirty="0"/>
            </a:br>
            <a:r>
              <a:rPr lang="de-DE" dirty="0"/>
              <a:t>In zwei Zeilen</a:t>
            </a:r>
          </a:p>
        </p:txBody>
      </p:sp>
      <p:sp>
        <p:nvSpPr>
          <p:cNvPr id="20" name="Textplatzhalter 5" descr="Platzhalter für eine Subheadline." title="Textplatzhalter"/>
          <p:cNvSpPr>
            <a:spLocks noGrp="1"/>
          </p:cNvSpPr>
          <p:nvPr>
            <p:ph type="body" sz="quarter" idx="15" hasCustomPrompt="1"/>
          </p:nvPr>
        </p:nvSpPr>
        <p:spPr>
          <a:xfrm>
            <a:off x="359999" y="2556000"/>
            <a:ext cx="11340000" cy="630000"/>
          </a:xfrm>
          <a:prstGeom prst="rect">
            <a:avLst/>
          </a:prstGeom>
        </p:spPr>
        <p:txBody>
          <a:bodyPr lIns="0" tIns="0" rIns="0" bIns="0">
            <a:noAutofit/>
          </a:bodyPr>
          <a:lstStyle>
            <a:lvl1pPr marL="0" indent="0">
              <a:spcBef>
                <a:spcPts val="0"/>
              </a:spcBef>
              <a:spcAft>
                <a:spcPts val="0"/>
              </a:spcAft>
              <a:buNone/>
              <a:defRPr sz="1875"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
        <p:nvSpPr>
          <p:cNvPr id="8"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628548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 Intern">
    <p:spTree>
      <p:nvGrpSpPr>
        <p:cNvPr id="1" name=""/>
        <p:cNvGrpSpPr/>
        <p:nvPr/>
      </p:nvGrpSpPr>
      <p:grpSpPr>
        <a:xfrm>
          <a:off x="0" y="0"/>
          <a:ext cx="0" cy="0"/>
          <a:chOff x="0" y="0"/>
          <a:chExt cx="0" cy="0"/>
        </a:xfrm>
      </p:grpSpPr>
      <p:pic>
        <p:nvPicPr>
          <p:cNvPr id="12"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000"/>
            <a:ext cx="12149999" cy="338347"/>
          </a:xfrm>
          <a:prstGeom prst="rect">
            <a:avLst/>
          </a:prstGeom>
        </p:spPr>
      </p:pic>
      <p:sp>
        <p:nvSpPr>
          <p:cNvPr id="10" name="Textplatzhalter 5" descr="Platzhalter für Thema/Version/Datum." title="Platzhalter Textfeld"/>
          <p:cNvSpPr>
            <a:spLocks noGrp="1"/>
          </p:cNvSpPr>
          <p:nvPr>
            <p:ph type="body" sz="quarter" idx="14" hasCustomPrompt="1"/>
          </p:nvPr>
        </p:nvSpPr>
        <p:spPr>
          <a:xfrm>
            <a:off x="360000" y="136603"/>
            <a:ext cx="9900000" cy="247133"/>
          </a:xfrm>
          <a:prstGeom prst="rect">
            <a:avLst/>
          </a:prstGeom>
        </p:spPr>
        <p:txBody>
          <a:bodyPr lIns="0" tIns="0" rIns="0" bIns="0" anchor="ctr" anchorCtr="0">
            <a:noAutofit/>
          </a:bodyPr>
          <a:lstStyle>
            <a:lvl1pPr marL="0" indent="0">
              <a:buNone/>
              <a:defRPr sz="150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8" name="Rechteck 7" descr="Grauer Farbverlauf" title="Hintergrundfläche"/>
          <p:cNvSpPr/>
          <p:nvPr userDrawn="1"/>
        </p:nvSpPr>
        <p:spPr>
          <a:xfrm>
            <a:off x="10911600" y="146973"/>
            <a:ext cx="1180800" cy="230412"/>
          </a:xfrm>
          <a:prstGeom prst="rect">
            <a:avLst/>
          </a:prstGeom>
          <a:gradFill flip="none" rotWithShape="1">
            <a:gsLst>
              <a:gs pos="0">
                <a:schemeClr val="bg1">
                  <a:lumMod val="75000"/>
                </a:schemeClr>
              </a:gs>
              <a:gs pos="50000">
                <a:schemeClr val="bg1">
                  <a:lumMod val="97000"/>
                </a:schemeClr>
              </a:gs>
              <a:gs pos="100000">
                <a:schemeClr val="bg1">
                  <a:lumMod val="75000"/>
                </a:schemeClr>
              </a:gs>
            </a:gsLst>
            <a:path path="circle">
              <a:fillToRect l="100000" t="100000"/>
            </a:path>
            <a:tileRect r="-100000" b="-100000"/>
          </a:gradFill>
          <a:ln w="2095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2151" dirty="0"/>
          </a:p>
        </p:txBody>
      </p:sp>
      <p:sp>
        <p:nvSpPr>
          <p:cNvPr id="9" name="Textfeld 8" descr="Intern" title="Textfeld"/>
          <p:cNvSpPr txBox="1"/>
          <p:nvPr userDrawn="1"/>
        </p:nvSpPr>
        <p:spPr>
          <a:xfrm>
            <a:off x="10911600" y="107685"/>
            <a:ext cx="1256400" cy="308988"/>
          </a:xfrm>
          <a:prstGeom prst="rect">
            <a:avLst/>
          </a:prstGeom>
          <a:noFill/>
        </p:spPr>
        <p:txBody>
          <a:bodyPr wrap="square" rtlCol="0">
            <a:spAutoFit/>
          </a:bodyPr>
          <a:lstStyle/>
          <a:p>
            <a:pPr algn="ctr"/>
            <a:r>
              <a:rPr lang="de-DE" sz="1400" b="1" spc="300" baseline="0" dirty="0">
                <a:solidFill>
                  <a:schemeClr val="tx2"/>
                </a:solidFill>
              </a:rPr>
              <a:t>INTERN</a:t>
            </a:r>
          </a:p>
        </p:txBody>
      </p:sp>
      <p:sp>
        <p:nvSpPr>
          <p:cNvPr id="24" name="Bildplatzhalter 31" descr="Platzhalter für ein Bild." title="Bildplatzhalter"/>
          <p:cNvSpPr>
            <a:spLocks noGrp="1"/>
          </p:cNvSpPr>
          <p:nvPr userDrawn="1">
            <p:ph type="pic" sz="quarter" idx="11" hasCustomPrompt="1"/>
          </p:nvPr>
        </p:nvSpPr>
        <p:spPr>
          <a:xfrm>
            <a:off x="90000" y="457200"/>
            <a:ext cx="12150000" cy="563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userDrawn="1">
            <p:ph type="title" hasCustomPrompt="1"/>
          </p:nvPr>
        </p:nvSpPr>
        <p:spPr>
          <a:xfrm>
            <a:off x="90000" y="1983600"/>
            <a:ext cx="4140000" cy="1748510"/>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00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userDrawn="1">
            <p:ph type="body" sz="quarter" idx="16" hasCustomPrompt="1"/>
          </p:nvPr>
        </p:nvSpPr>
        <p:spPr>
          <a:xfrm>
            <a:off x="90000" y="3733200"/>
            <a:ext cx="4140000" cy="808459"/>
          </a:xfrm>
          <a:prstGeom prst="rect">
            <a:avLst/>
          </a:prstGeom>
          <a:solidFill>
            <a:schemeClr val="bg1">
              <a:alpha val="75000"/>
            </a:schemeClr>
          </a:solidFill>
        </p:spPr>
        <p:txBody>
          <a:bodyPr wrap="square" lIns="270000" tIns="72000" rIns="270000" bIns="180000">
            <a:spAutoFit/>
          </a:bodyPr>
          <a:lstStyle>
            <a:lvl1pPr marL="0" indent="0">
              <a:buNone/>
              <a:defRPr sz="180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p:cNvSpPr>
          <p:nvPr userDrawn="1">
            <p:ph type="pic" sz="quarter" idx="18" hasCustomPrompt="1"/>
          </p:nvPr>
        </p:nvSpPr>
        <p:spPr>
          <a:xfrm>
            <a:off x="90001" y="6206127"/>
            <a:ext cx="1558800" cy="5904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15049336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folie ohne Bild - Schmaler Header">
    <p:spTree>
      <p:nvGrpSpPr>
        <p:cNvPr id="1" name=""/>
        <p:cNvGrpSpPr/>
        <p:nvPr/>
      </p:nvGrpSpPr>
      <p:grpSpPr>
        <a:xfrm>
          <a:off x="0" y="0"/>
          <a:ext cx="0" cy="0"/>
          <a:chOff x="0" y="0"/>
          <a:chExt cx="0" cy="0"/>
        </a:xfrm>
      </p:grpSpPr>
      <p:pic>
        <p:nvPicPr>
          <p:cNvPr id="12" name="Grafik 3" descr="Roter Farbverlauf mit dem Signet der BA." title="Header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0000" y="89999"/>
            <a:ext cx="12149353" cy="432817"/>
          </a:xfrm>
          <a:prstGeom prst="rect">
            <a:avLst/>
          </a:prstGeom>
        </p:spPr>
      </p:pic>
      <p:sp>
        <p:nvSpPr>
          <p:cNvPr id="10" name="Textplatzhalter 5" descr="Platzhalter für Thema/Version/Datum." title="Platzhalter Textfeld"/>
          <p:cNvSpPr>
            <a:spLocks noGrp="1"/>
          </p:cNvSpPr>
          <p:nvPr>
            <p:ph type="body" sz="quarter" idx="14" hasCustomPrompt="1"/>
          </p:nvPr>
        </p:nvSpPr>
        <p:spPr>
          <a:xfrm>
            <a:off x="360000" y="182843"/>
            <a:ext cx="9720000" cy="247133"/>
          </a:xfrm>
          <a:prstGeom prst="rect">
            <a:avLst/>
          </a:prstGeom>
        </p:spPr>
        <p:txBody>
          <a:bodyPr lIns="0" tIns="0" rIns="0" bIns="0" anchor="ctr" anchorCtr="0">
            <a:noAutofit/>
          </a:bodyPr>
          <a:lstStyle>
            <a:lvl1pPr marL="0" indent="0">
              <a:buNone/>
              <a:defRPr sz="1875">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8" name="Titel 6" descr="Platzhalter für den Folientitel." title="Titelplatzhalter"/>
          <p:cNvSpPr>
            <a:spLocks noGrp="1"/>
          </p:cNvSpPr>
          <p:nvPr>
            <p:ph type="title" hasCustomPrompt="1"/>
          </p:nvPr>
        </p:nvSpPr>
        <p:spPr>
          <a:xfrm>
            <a:off x="359999" y="1278000"/>
            <a:ext cx="11340000" cy="1146568"/>
          </a:xfrm>
        </p:spPr>
        <p:txBody>
          <a:bodyPr lIns="0" tIns="0" rIns="0" bIns="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sz="3750" baseline="0">
                <a:solidFill>
                  <a:schemeClr val="tx1"/>
                </a:solidFill>
              </a:defRPr>
            </a:lvl1pPr>
          </a:lstStyle>
          <a:p>
            <a:r>
              <a:rPr lang="de-DE" dirty="0"/>
              <a:t>Hier steht der Titel Ihrer Präsentation. </a:t>
            </a:r>
            <a:br>
              <a:rPr lang="de-DE" dirty="0"/>
            </a:br>
            <a:r>
              <a:rPr lang="de-DE" dirty="0"/>
              <a:t>In zwei Zeilen</a:t>
            </a:r>
          </a:p>
        </p:txBody>
      </p:sp>
      <p:sp>
        <p:nvSpPr>
          <p:cNvPr id="9" name="Textplatzhalter 5" descr="Platzhalter für eine Subheadline." title="Textplatzhalter"/>
          <p:cNvSpPr>
            <a:spLocks noGrp="1"/>
          </p:cNvSpPr>
          <p:nvPr>
            <p:ph type="body" sz="quarter" idx="15" hasCustomPrompt="1"/>
          </p:nvPr>
        </p:nvSpPr>
        <p:spPr>
          <a:xfrm>
            <a:off x="359999" y="2556000"/>
            <a:ext cx="11340000" cy="630000"/>
          </a:xfrm>
          <a:prstGeom prst="rect">
            <a:avLst/>
          </a:prstGeom>
        </p:spPr>
        <p:txBody>
          <a:bodyPr lIns="0" tIns="0" rIns="0" bIns="0">
            <a:noAutofit/>
          </a:bodyPr>
          <a:lstStyle>
            <a:lvl1pPr marL="0" indent="0">
              <a:spcBef>
                <a:spcPts val="0"/>
              </a:spcBef>
              <a:spcAft>
                <a:spcPts val="0"/>
              </a:spcAft>
              <a:buNone/>
              <a:defRPr sz="1875" baseline="0">
                <a:solidFill>
                  <a:schemeClr val="tx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
        <p:nvSpPr>
          <p:cNvPr id="7"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27342711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haltsfolie 1-Spaltig">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p:txBody>
          <a:bodyPr/>
          <a:lstStyle>
            <a:lvl1pPr>
              <a:defRPr baseline="0"/>
            </a:lvl1pPr>
          </a:lstStyle>
          <a:p>
            <a:r>
              <a:rPr lang="de-DE" dirty="0"/>
              <a:t>Hier steht Ihre Botschaft</a:t>
            </a:r>
          </a:p>
        </p:txBody>
      </p:sp>
      <p:sp>
        <p:nvSpPr>
          <p:cNvPr id="3" name="Textplatzhalter 2" descr="Platzhalter für Text, Tabelle, Bild, Video, Diagramm, Grafik." title="Multi-Platzhalter"/>
          <p:cNvSpPr>
            <a:spLocks noGrp="1"/>
          </p:cNvSpPr>
          <p:nvPr>
            <p:ph idx="1" hasCustomPrompt="1"/>
          </p:nvPr>
        </p:nvSpPr>
        <p:spPr>
          <a:xfrm>
            <a:off x="590399" y="1404000"/>
            <a:ext cx="11217600" cy="4860000"/>
          </a:xfrm>
          <a:prstGeom prst="rect">
            <a:avLst/>
          </a:prstGeom>
        </p:spPr>
        <p:txBody>
          <a:bodyPr vert="horz" lIns="91440" tIns="45720" rIns="91440" bIns="45720" rtlCol="0">
            <a:noAutofit/>
          </a:bodyPr>
          <a:lstStyle>
            <a:lvl1pPr>
              <a:defRPr baseline="0"/>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Fußzeilenplatzhalter 3" descr="Platzhalter für das Thema und das Datum der Präsentation." title="Thema-/Datumsplatzhalter in der Fußzeile"/>
          <p:cNvSpPr>
            <a:spLocks noGrp="1"/>
          </p:cNvSpPr>
          <p:nvPr>
            <p:ph type="ftr" sz="quarter" idx="10"/>
          </p:nvPr>
        </p:nvSpPr>
        <p:spPr/>
        <p:txBody>
          <a:bodyPr/>
          <a:lstStyle/>
          <a:p>
            <a:r>
              <a:rPr lang="de-DE" dirty="0">
                <a:solidFill>
                  <a:srgbClr val="000000"/>
                </a:solidFill>
              </a:rPr>
              <a:t>Thema, 10.Monat 2019, © Bundesagentur für Arbeit</a:t>
            </a:r>
          </a:p>
        </p:txBody>
      </p:sp>
      <p:sp>
        <p:nvSpPr>
          <p:cNvPr id="5" name="Foliennummernplatzhalter 4" descr="Seitenzahl der Folie." title="Seitenzahlplatzhalter"/>
          <p:cNvSpPr>
            <a:spLocks noGrp="1"/>
          </p:cNvSpPr>
          <p:nvPr>
            <p:ph type="sldNum" sz="quarter" idx="11"/>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1290385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altsfolie 2-Spaltig">
    <p:spTree>
      <p:nvGrpSpPr>
        <p:cNvPr id="1" name=""/>
        <p:cNvGrpSpPr/>
        <p:nvPr/>
      </p:nvGrpSpPr>
      <p:grpSpPr>
        <a:xfrm>
          <a:off x="0" y="0"/>
          <a:ext cx="0" cy="0"/>
          <a:chOff x="0" y="0"/>
          <a:chExt cx="0" cy="0"/>
        </a:xfrm>
      </p:grpSpPr>
      <p:sp>
        <p:nvSpPr>
          <p:cNvPr id="7" name="Titel 1" descr="Platzhalter für den Titel der Folie." title="Titelplatzhalter"/>
          <p:cNvSpPr>
            <a:spLocks noGrp="1"/>
          </p:cNvSpPr>
          <p:nvPr>
            <p:ph type="title" hasCustomPrompt="1"/>
          </p:nvPr>
        </p:nvSpPr>
        <p:spPr>
          <a:xfrm>
            <a:off x="590400" y="153443"/>
            <a:ext cx="11217600" cy="1018093"/>
          </a:xfrm>
        </p:spPr>
        <p:txBody>
          <a:bodyPr/>
          <a:lstStyle>
            <a:lvl1pPr>
              <a:defRPr baseline="0"/>
            </a:lvl1pPr>
          </a:lstStyle>
          <a:p>
            <a:r>
              <a:rPr lang="de-DE" dirty="0"/>
              <a:t>Hier steht Ihre Botschaft</a:t>
            </a:r>
          </a:p>
        </p:txBody>
      </p:sp>
      <p:sp>
        <p:nvSpPr>
          <p:cNvPr id="4" name="Inhaltsplatzhalter 2" descr="Platzhalter für Text, Tabelle, Bild, Video, Diagramm, Grafik." title="Multi-Platzhalter"/>
          <p:cNvSpPr>
            <a:spLocks noGrp="1"/>
          </p:cNvSpPr>
          <p:nvPr>
            <p:ph idx="1" hasCustomPrompt="1"/>
          </p:nvPr>
        </p:nvSpPr>
        <p:spPr>
          <a:xfrm>
            <a:off x="590399" y="1404000"/>
            <a:ext cx="5508000" cy="48600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Inhaltsplatzhalter 2" descr="Platzhalter für Text, Tabelle, Bild, Video, Diagramm, Grafik." title="Multi-Platzhalter"/>
          <p:cNvSpPr>
            <a:spLocks noGrp="1"/>
          </p:cNvSpPr>
          <p:nvPr>
            <p:ph idx="12" hasCustomPrompt="1"/>
          </p:nvPr>
        </p:nvSpPr>
        <p:spPr>
          <a:xfrm>
            <a:off x="6300000" y="1404000"/>
            <a:ext cx="5508000" cy="48600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Fußzeilenplatzhalter 2"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6" name="Foliennummernplatzhalter 5"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13182003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Spaltig Bild Rechts">
    <p:spTree>
      <p:nvGrpSpPr>
        <p:cNvPr id="1" name=""/>
        <p:cNvGrpSpPr/>
        <p:nvPr/>
      </p:nvGrpSpPr>
      <p:grpSpPr>
        <a:xfrm>
          <a:off x="0" y="0"/>
          <a:ext cx="0" cy="0"/>
          <a:chOff x="0" y="0"/>
          <a:chExt cx="0" cy="0"/>
        </a:xfrm>
      </p:grpSpPr>
      <p:sp>
        <p:nvSpPr>
          <p:cNvPr id="7" name="Titel 1" descr="Platzhalter für den Titel der Folie." title="Titelplatzhalter"/>
          <p:cNvSpPr>
            <a:spLocks noGrp="1"/>
          </p:cNvSpPr>
          <p:nvPr>
            <p:ph type="title" hasCustomPrompt="1"/>
          </p:nvPr>
        </p:nvSpPr>
        <p:spPr>
          <a:xfrm>
            <a:off x="590400" y="153443"/>
            <a:ext cx="11217600" cy="1018093"/>
          </a:xfrm>
        </p:spPr>
        <p:txBody>
          <a:bodyPr/>
          <a:lstStyle>
            <a:lvl1pPr>
              <a:defRPr baseline="0"/>
            </a:lvl1pPr>
          </a:lstStyle>
          <a:p>
            <a:r>
              <a:rPr lang="de-DE" dirty="0"/>
              <a:t>Hier steht Ihre Botschaft</a:t>
            </a:r>
          </a:p>
        </p:txBody>
      </p:sp>
      <p:sp>
        <p:nvSpPr>
          <p:cNvPr id="4" name="Inhaltsplatzhalter 2" descr="Platzhalter für Text, Tabelle, Bild, Video, Diagramm, Grafik." title="Multiplatzhalter"/>
          <p:cNvSpPr>
            <a:spLocks noGrp="1"/>
          </p:cNvSpPr>
          <p:nvPr>
            <p:ph idx="1" hasCustomPrompt="1"/>
          </p:nvPr>
        </p:nvSpPr>
        <p:spPr>
          <a:xfrm>
            <a:off x="590400" y="1404000"/>
            <a:ext cx="5508000" cy="48600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Bildplatzhalter 4" descr="Platzhalter für ein Bild." title="Bildplatzhalter"/>
          <p:cNvSpPr>
            <a:spLocks noGrp="1"/>
          </p:cNvSpPr>
          <p:nvPr>
            <p:ph type="pic" sz="quarter" idx="12" hasCustomPrompt="1"/>
          </p:nvPr>
        </p:nvSpPr>
        <p:spPr>
          <a:xfrm>
            <a:off x="6300000" y="1404000"/>
            <a:ext cx="5508000" cy="4856400"/>
          </a:xfrm>
        </p:spPr>
        <p:txBody>
          <a:bodyPr>
            <a:normAutofit/>
          </a:bodyPr>
          <a:lstStyle>
            <a:lvl1pPr marL="0" indent="0">
              <a:buNone/>
              <a:defRPr sz="1200" baseline="0"/>
            </a:lvl1pPr>
          </a:lstStyle>
          <a:p>
            <a:r>
              <a:rPr lang="de-DE" dirty="0"/>
              <a:t>Bild einfügen</a:t>
            </a:r>
          </a:p>
        </p:txBody>
      </p:sp>
      <p:sp>
        <p:nvSpPr>
          <p:cNvPr id="3" name="Fußzeilenplatzhalter 2"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5" name="Foliennummernplatzhalter 4"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16726440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ldfolie">
    <p:spTree>
      <p:nvGrpSpPr>
        <p:cNvPr id="1" name=""/>
        <p:cNvGrpSpPr/>
        <p:nvPr/>
      </p:nvGrpSpPr>
      <p:grpSpPr>
        <a:xfrm>
          <a:off x="0" y="0"/>
          <a:ext cx="0" cy="0"/>
          <a:chOff x="0" y="0"/>
          <a:chExt cx="0" cy="0"/>
        </a:xfrm>
      </p:grpSpPr>
      <p:sp>
        <p:nvSpPr>
          <p:cNvPr id="10" name="Titel 1" descr="Platzhalter für den Titel der Folie." title="Titelplatzhalter"/>
          <p:cNvSpPr>
            <a:spLocks noGrp="1"/>
          </p:cNvSpPr>
          <p:nvPr>
            <p:ph type="title" hasCustomPrompt="1"/>
          </p:nvPr>
        </p:nvSpPr>
        <p:spPr>
          <a:xfrm>
            <a:off x="590400" y="153443"/>
            <a:ext cx="11217600" cy="1018093"/>
          </a:xfrm>
        </p:spPr>
        <p:txBody>
          <a:bodyPr/>
          <a:lstStyle>
            <a:lvl1pPr>
              <a:defRPr baseline="0"/>
            </a:lvl1pPr>
          </a:lstStyle>
          <a:p>
            <a:r>
              <a:rPr lang="de-DE" dirty="0"/>
              <a:t>Hier steht Ihre Botschaft</a:t>
            </a:r>
          </a:p>
        </p:txBody>
      </p:sp>
      <p:sp>
        <p:nvSpPr>
          <p:cNvPr id="5" name="Bildplatzhalter 4" descr="Platzhalter für ein Bild." title="Bildplatzhalter"/>
          <p:cNvSpPr>
            <a:spLocks noGrp="1"/>
          </p:cNvSpPr>
          <p:nvPr>
            <p:ph type="pic" sz="quarter" idx="12" hasCustomPrompt="1"/>
          </p:nvPr>
        </p:nvSpPr>
        <p:spPr>
          <a:xfrm>
            <a:off x="414000" y="1252800"/>
            <a:ext cx="11825625" cy="5292000"/>
          </a:xfrm>
          <a:prstGeom prst="rect">
            <a:avLst/>
          </a:prstGeom>
        </p:spPr>
        <p:txBody>
          <a:bodyPr>
            <a:normAutofit/>
          </a:bodyPr>
          <a:lstStyle>
            <a:lvl1pPr marL="0" indent="0">
              <a:buNone/>
              <a:defRPr sz="1200" baseline="0"/>
            </a:lvl1pPr>
          </a:lstStyle>
          <a:p>
            <a:r>
              <a:rPr lang="de-DE" dirty="0"/>
              <a:t>Bild einfügen</a:t>
            </a:r>
          </a:p>
        </p:txBody>
      </p:sp>
      <p:sp>
        <p:nvSpPr>
          <p:cNvPr id="6" name="Fußzeilenplatzhalter 5"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7" name="Foliennummernplatzhalter 6"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31941077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rennfolie mit Bild">
    <p:spTree>
      <p:nvGrpSpPr>
        <p:cNvPr id="1" name=""/>
        <p:cNvGrpSpPr/>
        <p:nvPr/>
      </p:nvGrpSpPr>
      <p:grpSpPr>
        <a:xfrm>
          <a:off x="0" y="0"/>
          <a:ext cx="0" cy="0"/>
          <a:chOff x="0" y="0"/>
          <a:chExt cx="0" cy="0"/>
        </a:xfrm>
      </p:grpSpPr>
      <p:pic>
        <p:nvPicPr>
          <p:cNvPr id="10" name="Grafik 9" descr="Roter Farbverlauf." title="Hintergrund"/>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5215695"/>
            <a:ext cx="12150000" cy="1669293"/>
          </a:xfrm>
          <a:prstGeom prst="rect">
            <a:avLst/>
          </a:prstGeom>
        </p:spPr>
      </p:pic>
      <p:sp>
        <p:nvSpPr>
          <p:cNvPr id="15" name="Titel 13" descr="Platzhalter für den Titel der Folie." title="Titelplatzhalter"/>
          <p:cNvSpPr>
            <a:spLocks noGrp="1"/>
          </p:cNvSpPr>
          <p:nvPr>
            <p:ph type="title" hasCustomPrompt="1"/>
          </p:nvPr>
        </p:nvSpPr>
        <p:spPr>
          <a:xfrm>
            <a:off x="590400" y="5365791"/>
            <a:ext cx="11015663" cy="860624"/>
          </a:xfrm>
        </p:spPr>
        <p:txBody>
          <a:bodyPr/>
          <a:lstStyle>
            <a:lvl1pPr>
              <a:defRPr>
                <a:solidFill>
                  <a:schemeClr val="bg1"/>
                </a:solidFill>
              </a:defRPr>
            </a:lvl1pPr>
          </a:lstStyle>
          <a:p>
            <a:r>
              <a:rPr lang="de-DE" dirty="0"/>
              <a:t>Hier steht Ihre Kapitelheadline</a:t>
            </a:r>
            <a:br>
              <a:rPr lang="de-DE" dirty="0"/>
            </a:br>
            <a:r>
              <a:rPr lang="de-DE" dirty="0"/>
              <a:t>mit bis zu zwei </a:t>
            </a:r>
            <a:r>
              <a:rPr lang="de-DE" noProof="0" dirty="0"/>
              <a:t>Zeilen</a:t>
            </a:r>
            <a:endParaRPr lang="de-DE" dirty="0"/>
          </a:p>
        </p:txBody>
      </p:sp>
      <p:sp>
        <p:nvSpPr>
          <p:cNvPr id="12" name="Textplatzhalter 5" descr="Platzhalter für die Subheadline." title="Subheadlineplatzhalter"/>
          <p:cNvSpPr>
            <a:spLocks noGrp="1"/>
          </p:cNvSpPr>
          <p:nvPr>
            <p:ph type="body" sz="quarter" idx="18" hasCustomPrompt="1"/>
          </p:nvPr>
        </p:nvSpPr>
        <p:spPr>
          <a:xfrm>
            <a:off x="590400" y="6363948"/>
            <a:ext cx="11016294" cy="289165"/>
          </a:xfrm>
          <a:prstGeom prst="rect">
            <a:avLst/>
          </a:prstGeom>
        </p:spPr>
        <p:txBody>
          <a:bodyPr lIns="90000" tIns="0" rIns="0" bIns="0">
            <a:noAutofit/>
          </a:bodyPr>
          <a:lstStyle>
            <a:lvl1pPr marL="0" indent="0">
              <a:spcBef>
                <a:spcPts val="0"/>
              </a:spcBef>
              <a:spcAft>
                <a:spcPts val="0"/>
              </a:spcAft>
              <a:buNone/>
              <a:defRPr sz="1875"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a:t>
            </a:r>
          </a:p>
        </p:txBody>
      </p:sp>
      <p:sp>
        <p:nvSpPr>
          <p:cNvPr id="13" name="Bildplatzhalter 16" descr="Platzhalter für ein Bild." title="Bildplatzhalter"/>
          <p:cNvSpPr>
            <a:spLocks noGrp="1"/>
          </p:cNvSpPr>
          <p:nvPr>
            <p:ph type="pic" sz="quarter" idx="19" hasCustomPrompt="1"/>
          </p:nvPr>
        </p:nvSpPr>
        <p:spPr>
          <a:xfrm>
            <a:off x="89999" y="90354"/>
            <a:ext cx="12150000" cy="5125341"/>
          </a:xfrm>
          <a:prstGeom prst="snipRoundRect">
            <a:avLst>
              <a:gd name="adj1" fmla="val 4940"/>
              <a:gd name="adj2" fmla="val 0"/>
            </a:avLst>
          </a:prstGeom>
        </p:spPr>
        <p:txBody>
          <a:bodyPr>
            <a:normAutofit/>
          </a:bodyPr>
          <a:lstStyle>
            <a:lvl1pPr marL="0" indent="0">
              <a:buNone/>
              <a:defRPr sz="1200"/>
            </a:lvl1pPr>
          </a:lstStyle>
          <a:p>
            <a:r>
              <a:rPr lang="en-US" dirty="0" err="1"/>
              <a:t>Bild</a:t>
            </a:r>
            <a:r>
              <a:rPr lang="en-US" dirty="0"/>
              <a:t> </a:t>
            </a:r>
            <a:r>
              <a:rPr lang="en-US" dirty="0" err="1"/>
              <a:t>einfügen</a:t>
            </a:r>
            <a:endParaRPr lang="de-DE" dirty="0"/>
          </a:p>
        </p:txBody>
      </p:sp>
    </p:spTree>
    <p:extLst>
      <p:ext uri="{BB962C8B-B14F-4D97-AF65-F5344CB8AC3E}">
        <p14:creationId xmlns:p14="http://schemas.microsoft.com/office/powerpoint/2010/main" val="35372258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rennfolie ohne Bild">
    <p:spTree>
      <p:nvGrpSpPr>
        <p:cNvPr id="1" name=""/>
        <p:cNvGrpSpPr/>
        <p:nvPr/>
      </p:nvGrpSpPr>
      <p:grpSpPr>
        <a:xfrm>
          <a:off x="0" y="0"/>
          <a:ext cx="0" cy="0"/>
          <a:chOff x="0" y="0"/>
          <a:chExt cx="0" cy="0"/>
        </a:xfrm>
      </p:grpSpPr>
      <p:pic>
        <p:nvPicPr>
          <p:cNvPr id="6" name="Grafik 5" descr="Roter Farbverlauf mit dem Signet der BA." title="Hintergrund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975"/>
            <a:ext cx="12150000" cy="6800112"/>
          </a:xfrm>
          <a:prstGeom prst="rect">
            <a:avLst/>
          </a:prstGeom>
        </p:spPr>
      </p:pic>
      <p:sp>
        <p:nvSpPr>
          <p:cNvPr id="7" name="Titel 6" descr="Platzhalter für den Titel der Folie." title="Titelplatzhalter"/>
          <p:cNvSpPr>
            <a:spLocks noGrp="1"/>
          </p:cNvSpPr>
          <p:nvPr>
            <p:ph type="title" hasCustomPrompt="1"/>
          </p:nvPr>
        </p:nvSpPr>
        <p:spPr>
          <a:xfrm>
            <a:off x="665999" y="2547133"/>
            <a:ext cx="10800000" cy="1101587"/>
          </a:xfrm>
        </p:spPr>
        <p:txBody>
          <a:bodyPr lIns="0" tIns="0" rIns="0" bIns="0" anchor="t" anchorCtr="0">
            <a:noAutofit/>
          </a:bodyPr>
          <a:lstStyle>
            <a:lvl1pPr>
              <a:defRPr sz="3750" baseline="0">
                <a:solidFill>
                  <a:schemeClr val="bg1"/>
                </a:solidFill>
              </a:defRPr>
            </a:lvl1pPr>
          </a:lstStyle>
          <a:p>
            <a:r>
              <a:rPr lang="de-DE" dirty="0"/>
              <a:t>Hier steht Ihre Kapitelheadline mit bis zu zwei Zeilen.</a:t>
            </a:r>
          </a:p>
        </p:txBody>
      </p:sp>
      <p:sp>
        <p:nvSpPr>
          <p:cNvPr id="8" name="Textplatzhalter 5" descr="Platzhalter für die Subheadline." title="Subheadlineplatzhalter"/>
          <p:cNvSpPr>
            <a:spLocks noGrp="1"/>
          </p:cNvSpPr>
          <p:nvPr>
            <p:ph type="body" sz="quarter" idx="15" hasCustomPrompt="1"/>
          </p:nvPr>
        </p:nvSpPr>
        <p:spPr>
          <a:xfrm>
            <a:off x="666000" y="3769937"/>
            <a:ext cx="10800000" cy="539868"/>
          </a:xfrm>
          <a:prstGeom prst="rect">
            <a:avLst/>
          </a:prstGeom>
        </p:spPr>
        <p:txBody>
          <a:bodyPr lIns="0" tIns="0" rIns="0" bIns="0">
            <a:noAutofit/>
          </a:bodyPr>
          <a:lstStyle>
            <a:lvl1pPr marL="0" indent="0">
              <a:spcBef>
                <a:spcPts val="0"/>
              </a:spcBef>
              <a:spcAft>
                <a:spcPts val="0"/>
              </a:spcAft>
              <a:buNone/>
              <a:defRPr sz="1875"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Tree>
    <p:extLst>
      <p:ext uri="{BB962C8B-B14F-4D97-AF65-F5344CB8AC3E}">
        <p14:creationId xmlns:p14="http://schemas.microsoft.com/office/powerpoint/2010/main" val="4457108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rennfolie ohne Bild - Schmaler Header">
    <p:spTree>
      <p:nvGrpSpPr>
        <p:cNvPr id="1" name=""/>
        <p:cNvGrpSpPr/>
        <p:nvPr/>
      </p:nvGrpSpPr>
      <p:grpSpPr>
        <a:xfrm>
          <a:off x="0" y="0"/>
          <a:ext cx="0" cy="0"/>
          <a:chOff x="0" y="0"/>
          <a:chExt cx="0" cy="0"/>
        </a:xfrm>
      </p:grpSpPr>
      <p:pic>
        <p:nvPicPr>
          <p:cNvPr id="5"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828"/>
            <a:ext cx="12149999" cy="338347"/>
          </a:xfrm>
          <a:prstGeom prst="rect">
            <a:avLst/>
          </a:prstGeom>
        </p:spPr>
      </p:pic>
      <p:sp>
        <p:nvSpPr>
          <p:cNvPr id="7" name="Titel 6" descr="Platzhalter für den Titel der Folie." title="Titelplatzhalter"/>
          <p:cNvSpPr>
            <a:spLocks noGrp="1"/>
          </p:cNvSpPr>
          <p:nvPr>
            <p:ph type="title" hasCustomPrompt="1"/>
          </p:nvPr>
        </p:nvSpPr>
        <p:spPr>
          <a:xfrm>
            <a:off x="665999" y="2530800"/>
            <a:ext cx="10800000" cy="1073534"/>
          </a:xfrm>
        </p:spPr>
        <p:txBody>
          <a:bodyPr lIns="0" tIns="0" rIns="0" bIns="0" anchor="t" anchorCtr="0">
            <a:noAutofit/>
          </a:bodyPr>
          <a:lstStyle>
            <a:lvl1pPr>
              <a:defRPr sz="3750" baseline="0">
                <a:solidFill>
                  <a:schemeClr val="tx1"/>
                </a:solidFill>
              </a:defRPr>
            </a:lvl1pPr>
          </a:lstStyle>
          <a:p>
            <a:r>
              <a:rPr lang="de-DE" dirty="0"/>
              <a:t>Hier steht Ihre Kapitelheadline mit bis zu zwei Zeilen.</a:t>
            </a:r>
          </a:p>
        </p:txBody>
      </p:sp>
      <p:sp>
        <p:nvSpPr>
          <p:cNvPr id="8" name="Textplatzhalter 5" descr="Platzhalter für die Subheadline." title="Subheadlineplatzhalter"/>
          <p:cNvSpPr>
            <a:spLocks noGrp="1"/>
          </p:cNvSpPr>
          <p:nvPr>
            <p:ph type="body" sz="quarter" idx="15" hasCustomPrompt="1"/>
          </p:nvPr>
        </p:nvSpPr>
        <p:spPr>
          <a:xfrm>
            <a:off x="666000" y="3769200"/>
            <a:ext cx="10800000" cy="539868"/>
          </a:xfrm>
          <a:prstGeom prst="rect">
            <a:avLst/>
          </a:prstGeom>
        </p:spPr>
        <p:txBody>
          <a:bodyPr lIns="0" tIns="0" rIns="0" bIns="0">
            <a:noAutofit/>
          </a:bodyPr>
          <a:lstStyle>
            <a:lvl1pPr marL="0" indent="0">
              <a:spcBef>
                <a:spcPts val="0"/>
              </a:spcBef>
              <a:spcAft>
                <a:spcPts val="0"/>
              </a:spcAft>
              <a:buNone/>
              <a:defRPr sz="1875" baseline="0">
                <a:solidFill>
                  <a:schemeClr val="tx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Tree>
    <p:extLst>
      <p:ext uri="{BB962C8B-B14F-4D97-AF65-F5344CB8AC3E}">
        <p14:creationId xmlns:p14="http://schemas.microsoft.com/office/powerpoint/2010/main" val="21785873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Abschlussfolie">
    <p:spTree>
      <p:nvGrpSpPr>
        <p:cNvPr id="1" name=""/>
        <p:cNvGrpSpPr/>
        <p:nvPr/>
      </p:nvGrpSpPr>
      <p:grpSpPr>
        <a:xfrm>
          <a:off x="0" y="0"/>
          <a:ext cx="0" cy="0"/>
          <a:chOff x="0" y="0"/>
          <a:chExt cx="0" cy="0"/>
        </a:xfrm>
      </p:grpSpPr>
      <p:pic>
        <p:nvPicPr>
          <p:cNvPr id="9" name="Grafik 8" descr="Roter Farbverlauf mit dem Signet der BA." title="Hintergrundgrafik"/>
          <p:cNvPicPr>
            <a:picLocks/>
          </p:cNvPicPr>
          <p:nvPr userDrawn="1"/>
        </p:nvPicPr>
        <p:blipFill rotWithShape="1">
          <a:blip r:embed="rId2" cstate="print">
            <a:extLst>
              <a:ext uri="{28A0092B-C50C-407E-A947-70E740481C1C}">
                <a14:useLocalDpi xmlns:a14="http://schemas.microsoft.com/office/drawing/2010/main" val="0"/>
              </a:ext>
            </a:extLst>
          </a:blip>
          <a:srcRect b="2341"/>
          <a:stretch/>
        </p:blipFill>
        <p:spPr>
          <a:xfrm>
            <a:off x="91211" y="90259"/>
            <a:ext cx="12150000" cy="5857200"/>
          </a:xfrm>
          <a:prstGeom prst="rect">
            <a:avLst/>
          </a:prstGeom>
        </p:spPr>
      </p:pic>
      <p:sp>
        <p:nvSpPr>
          <p:cNvPr id="14" name="Titel 6" descr="Platzhalter für einen Abschlusssatz." title="Textplatzhalter"/>
          <p:cNvSpPr>
            <a:spLocks noGrp="1"/>
          </p:cNvSpPr>
          <p:nvPr>
            <p:ph type="title" hasCustomPrompt="1"/>
          </p:nvPr>
        </p:nvSpPr>
        <p:spPr>
          <a:xfrm>
            <a:off x="578250" y="2322858"/>
            <a:ext cx="11228319" cy="1245967"/>
          </a:xfrm>
        </p:spPr>
        <p:txBody>
          <a:bodyPr lIns="0" tIns="0" rIns="0" bIns="0" anchor="t" anchorCtr="0">
            <a:noAutofit/>
          </a:bodyPr>
          <a:lstStyle>
            <a:lvl1pPr algn="ctr">
              <a:defRPr sz="4125" baseline="0">
                <a:solidFill>
                  <a:schemeClr val="bg1"/>
                </a:solidFill>
              </a:defRPr>
            </a:lvl1pPr>
          </a:lstStyle>
          <a:p>
            <a:r>
              <a:rPr lang="de-DE" dirty="0"/>
              <a:t>Hier steht ein Abschlusssatz </a:t>
            </a:r>
            <a:br>
              <a:rPr lang="de-DE" dirty="0"/>
            </a:br>
            <a:r>
              <a:rPr lang="de-DE" dirty="0"/>
              <a:t>in zwei Zeilen.</a:t>
            </a:r>
          </a:p>
        </p:txBody>
      </p:sp>
      <p:sp>
        <p:nvSpPr>
          <p:cNvPr id="5" name="Bildplatzhalter 28" descr="Dienststellenlogo." title="Dienststellenlogo"/>
          <p:cNvSpPr>
            <a:spLocks noGrp="1" noChangeAspect="1"/>
          </p:cNvSpPr>
          <p:nvPr>
            <p:ph type="pic" sz="quarter" idx="18" hasCustomPrompt="1"/>
          </p:nvPr>
        </p:nvSpPr>
        <p:spPr>
          <a:xfrm>
            <a:off x="90000" y="6048000"/>
            <a:ext cx="1944000" cy="736296"/>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11938810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eerfolie">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p:txBody>
          <a:bodyPr/>
          <a:lstStyle>
            <a:lvl1pPr>
              <a:defRPr baseline="0"/>
            </a:lvl1pPr>
          </a:lstStyle>
          <a:p>
            <a:r>
              <a:rPr lang="de-DE" dirty="0"/>
              <a:t>Hier steht Ihre Botschaft</a:t>
            </a:r>
          </a:p>
        </p:txBody>
      </p:sp>
      <p:sp>
        <p:nvSpPr>
          <p:cNvPr id="3" name="Fußzeilenplatzhalter 2" descr="Platzhalter für das Thema und das Datum der Präsentation." title="Thema-/Datumsplatzhalter in der Fußzeile"/>
          <p:cNvSpPr>
            <a:spLocks noGrp="1"/>
          </p:cNvSpPr>
          <p:nvPr>
            <p:ph type="ftr" sz="quarter" idx="10"/>
          </p:nvPr>
        </p:nvSpPr>
        <p:spPr/>
        <p:txBody>
          <a:bodyPr/>
          <a:lstStyle/>
          <a:p>
            <a:r>
              <a:rPr lang="de-DE" dirty="0">
                <a:solidFill>
                  <a:srgbClr val="000000"/>
                </a:solidFill>
              </a:rPr>
              <a:t>Thema, 10.Monat 2019, © Bundesagentur für Arbeit</a:t>
            </a:r>
          </a:p>
        </p:txBody>
      </p:sp>
      <p:sp>
        <p:nvSpPr>
          <p:cNvPr id="4" name="Foliennummernplatzhalter 3" descr="Seitenzahl der Folie." title="Seitenzahlplatzhalter"/>
          <p:cNvSpPr>
            <a:spLocks noGrp="1"/>
          </p:cNvSpPr>
          <p:nvPr>
            <p:ph type="sldNum" sz="quarter" idx="11"/>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2430019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 Vertraulich">
    <p:spTree>
      <p:nvGrpSpPr>
        <p:cNvPr id="1" name=""/>
        <p:cNvGrpSpPr/>
        <p:nvPr/>
      </p:nvGrpSpPr>
      <p:grpSpPr>
        <a:xfrm>
          <a:off x="0" y="0"/>
          <a:ext cx="0" cy="0"/>
          <a:chOff x="0" y="0"/>
          <a:chExt cx="0" cy="0"/>
        </a:xfrm>
      </p:grpSpPr>
      <p:pic>
        <p:nvPicPr>
          <p:cNvPr id="12"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999" y="90000"/>
            <a:ext cx="12149999" cy="338347"/>
          </a:xfrm>
          <a:prstGeom prst="rect">
            <a:avLst/>
          </a:prstGeom>
        </p:spPr>
      </p:pic>
      <p:sp>
        <p:nvSpPr>
          <p:cNvPr id="15" name="Textplatzhalter 5" descr="Platzhalter für Thema/Version/Datum." title="Platzhalter Textfeld"/>
          <p:cNvSpPr>
            <a:spLocks noGrp="1"/>
          </p:cNvSpPr>
          <p:nvPr>
            <p:ph type="body" sz="quarter" idx="14" hasCustomPrompt="1"/>
          </p:nvPr>
        </p:nvSpPr>
        <p:spPr>
          <a:xfrm>
            <a:off x="359999" y="136603"/>
            <a:ext cx="9252000" cy="247133"/>
          </a:xfrm>
          <a:prstGeom prst="rect">
            <a:avLst/>
          </a:prstGeom>
        </p:spPr>
        <p:txBody>
          <a:bodyPr lIns="0" tIns="0" rIns="0" bIns="0" anchor="ctr" anchorCtr="0">
            <a:noAutofit/>
          </a:bodyPr>
          <a:lstStyle>
            <a:lvl1pPr marL="0" indent="0">
              <a:buNone/>
              <a:defRPr sz="150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13" name="Rechteck 12" descr="Grauer Farbverlauf" title="Hintergrundfläche"/>
          <p:cNvSpPr/>
          <p:nvPr userDrawn="1"/>
        </p:nvSpPr>
        <p:spPr>
          <a:xfrm>
            <a:off x="10178087" y="146973"/>
            <a:ext cx="1918800" cy="230412"/>
          </a:xfrm>
          <a:prstGeom prst="rect">
            <a:avLst/>
          </a:prstGeom>
          <a:gradFill flip="none" rotWithShape="1">
            <a:gsLst>
              <a:gs pos="0">
                <a:schemeClr val="bg1">
                  <a:lumMod val="75000"/>
                </a:schemeClr>
              </a:gs>
              <a:gs pos="50000">
                <a:schemeClr val="bg1">
                  <a:lumMod val="97000"/>
                </a:schemeClr>
              </a:gs>
              <a:gs pos="100000">
                <a:schemeClr val="bg1">
                  <a:lumMod val="75000"/>
                </a:schemeClr>
              </a:gs>
            </a:gsLst>
            <a:path path="circle">
              <a:fillToRect l="100000" t="100000"/>
            </a:path>
            <a:tileRect r="-100000" b="-100000"/>
          </a:gradFill>
          <a:ln w="20955">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sz="2151" dirty="0"/>
          </a:p>
        </p:txBody>
      </p:sp>
      <p:sp>
        <p:nvSpPr>
          <p:cNvPr id="14" name="Textfeld 13" descr="Vertraulich" title="Textfeld"/>
          <p:cNvSpPr txBox="1"/>
          <p:nvPr userDrawn="1"/>
        </p:nvSpPr>
        <p:spPr>
          <a:xfrm>
            <a:off x="10116000" y="107685"/>
            <a:ext cx="2048400" cy="308988"/>
          </a:xfrm>
          <a:prstGeom prst="rect">
            <a:avLst/>
          </a:prstGeom>
          <a:noFill/>
        </p:spPr>
        <p:txBody>
          <a:bodyPr wrap="square" rtlCol="0">
            <a:spAutoFit/>
          </a:bodyPr>
          <a:lstStyle/>
          <a:p>
            <a:pPr algn="ctr"/>
            <a:r>
              <a:rPr lang="de-DE" sz="1400" b="1" spc="300" baseline="0" dirty="0">
                <a:solidFill>
                  <a:schemeClr val="tx2"/>
                </a:solidFill>
              </a:rPr>
              <a:t>VERTRAULICH</a:t>
            </a:r>
          </a:p>
        </p:txBody>
      </p:sp>
      <p:sp>
        <p:nvSpPr>
          <p:cNvPr id="24" name="Bildplatzhalter 31" descr="Platzhalter für ein Bild." title="Bildplatzhalter"/>
          <p:cNvSpPr>
            <a:spLocks noGrp="1"/>
          </p:cNvSpPr>
          <p:nvPr userDrawn="1">
            <p:ph type="pic" sz="quarter" idx="11" hasCustomPrompt="1"/>
          </p:nvPr>
        </p:nvSpPr>
        <p:spPr>
          <a:xfrm>
            <a:off x="90000" y="457200"/>
            <a:ext cx="12150000" cy="5634000"/>
          </a:xfrm>
          <a:prstGeom prst="rect">
            <a:avLst/>
          </a:prstGeom>
        </p:spPr>
        <p:txBody>
          <a:bodyPr>
            <a:normAutofit/>
          </a:bodyPr>
          <a:lstStyle>
            <a:lvl1pPr marL="0" indent="0">
              <a:buNone/>
              <a:defRPr sz="1200" baseline="0"/>
            </a:lvl1pPr>
          </a:lstStyle>
          <a:p>
            <a:r>
              <a:rPr lang="de-DE" dirty="0"/>
              <a:t>Bild einfügen</a:t>
            </a:r>
          </a:p>
          <a:p>
            <a:endParaRPr lang="de-DE" dirty="0"/>
          </a:p>
        </p:txBody>
      </p:sp>
      <p:sp>
        <p:nvSpPr>
          <p:cNvPr id="26" name="Titel 6" descr="Platzhalter für den Folientitel." title="Titelplatzhalter"/>
          <p:cNvSpPr>
            <a:spLocks noGrp="1"/>
          </p:cNvSpPr>
          <p:nvPr userDrawn="1">
            <p:ph type="title" hasCustomPrompt="1"/>
          </p:nvPr>
        </p:nvSpPr>
        <p:spPr>
          <a:xfrm>
            <a:off x="90000" y="1983600"/>
            <a:ext cx="4140000" cy="1748510"/>
          </a:xfrm>
          <a:prstGeom prst="round1Rect">
            <a:avLst>
              <a:gd name="adj" fmla="val 13747"/>
            </a:avLst>
          </a:prstGeom>
          <a:solidFill>
            <a:schemeClr val="bg1">
              <a:alpha val="75000"/>
            </a:schemeClr>
          </a:solidFill>
        </p:spPr>
        <p:txBody>
          <a:bodyPr wrap="square" lIns="270000" tIns="180000" rIns="270000" bIns="180000" anchor="t" anchorCtr="0">
            <a:spAutoFit/>
          </a:bodyPr>
          <a:lstStyle>
            <a:lvl1pPr marL="0" marR="0" indent="0" algn="l" defTabSz="914400" rtl="0" eaLnBrk="1" fontAlgn="auto" latinLnBrk="0" hangingPunct="1">
              <a:lnSpc>
                <a:spcPct val="100000"/>
              </a:lnSpc>
              <a:spcBef>
                <a:spcPct val="0"/>
              </a:spcBef>
              <a:spcAft>
                <a:spcPts val="0"/>
              </a:spcAft>
              <a:buClrTx/>
              <a:buSzTx/>
              <a:buFontTx/>
              <a:buNone/>
              <a:tabLst/>
              <a:defRPr sz="3000" baseline="0">
                <a:solidFill>
                  <a:schemeClr val="tx1"/>
                </a:solidFill>
              </a:defRPr>
            </a:lvl1pPr>
          </a:lstStyle>
          <a:p>
            <a:r>
              <a:rPr lang="de-DE" dirty="0"/>
              <a:t>Hier steht der Titel Ihrer Präsentation. In drei Zeilen</a:t>
            </a:r>
          </a:p>
        </p:txBody>
      </p:sp>
      <p:sp>
        <p:nvSpPr>
          <p:cNvPr id="27" name="Textplatzhalter 2" descr="Platzhalter für eine Subheadline." title="Subheadlineplatzhalter"/>
          <p:cNvSpPr>
            <a:spLocks noGrp="1"/>
          </p:cNvSpPr>
          <p:nvPr userDrawn="1">
            <p:ph type="body" sz="quarter" idx="16" hasCustomPrompt="1"/>
          </p:nvPr>
        </p:nvSpPr>
        <p:spPr>
          <a:xfrm>
            <a:off x="90000" y="3733200"/>
            <a:ext cx="4140000" cy="808459"/>
          </a:xfrm>
          <a:prstGeom prst="rect">
            <a:avLst/>
          </a:prstGeom>
          <a:solidFill>
            <a:schemeClr val="bg1">
              <a:alpha val="75000"/>
            </a:schemeClr>
          </a:solidFill>
        </p:spPr>
        <p:txBody>
          <a:bodyPr wrap="square" lIns="270000" tIns="72000" rIns="270000" bIns="180000">
            <a:spAutoFit/>
          </a:bodyPr>
          <a:lstStyle>
            <a:lvl1pPr marL="0" indent="0">
              <a:buNone/>
              <a:defRPr sz="1800" baseline="0"/>
            </a:lvl1pPr>
          </a:lstStyle>
          <a:p>
            <a:pPr lvl="0"/>
            <a:r>
              <a:rPr lang="de-DE" dirty="0" err="1"/>
              <a:t>Subline</a:t>
            </a:r>
            <a:r>
              <a:rPr lang="de-DE" dirty="0"/>
              <a:t> nutzbar für zusätzliche Informationen.</a:t>
            </a:r>
          </a:p>
        </p:txBody>
      </p:sp>
      <p:sp>
        <p:nvSpPr>
          <p:cNvPr id="30" name="Bildplatzhalter 28" descr="Dienststellenlogo." title="Dienststellenlogo"/>
          <p:cNvSpPr>
            <a:spLocks noGrp="1"/>
          </p:cNvSpPr>
          <p:nvPr userDrawn="1">
            <p:ph type="pic" sz="quarter" idx="18" hasCustomPrompt="1"/>
          </p:nvPr>
        </p:nvSpPr>
        <p:spPr>
          <a:xfrm>
            <a:off x="90000" y="6206135"/>
            <a:ext cx="1558800" cy="5904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15345627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lanko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0686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folie ohne Bild">
    <p:spTree>
      <p:nvGrpSpPr>
        <p:cNvPr id="1" name=""/>
        <p:cNvGrpSpPr/>
        <p:nvPr/>
      </p:nvGrpSpPr>
      <p:grpSpPr>
        <a:xfrm>
          <a:off x="0" y="0"/>
          <a:ext cx="0" cy="0"/>
          <a:chOff x="0" y="0"/>
          <a:chExt cx="0" cy="0"/>
        </a:xfrm>
      </p:grpSpPr>
      <p:pic>
        <p:nvPicPr>
          <p:cNvPr id="16" name="Grafik 15" descr="Roter Farbverlauf mit dem Signet der BA." title="Hintergrundgrafik"/>
          <p:cNvPicPr>
            <a:picLocks/>
          </p:cNvPicPr>
          <p:nvPr userDrawn="1"/>
        </p:nvPicPr>
        <p:blipFill>
          <a:blip r:embed="rId2" cstate="print">
            <a:extLst>
              <a:ext uri="{28A0092B-C50C-407E-A947-70E740481C1C}">
                <a14:useLocalDpi xmlns:a14="http://schemas.microsoft.com/office/drawing/2010/main" val="0"/>
              </a:ext>
            </a:extLst>
          </a:blip>
          <a:stretch>
            <a:fillRect/>
          </a:stretch>
        </p:blipFill>
        <p:spPr>
          <a:xfrm>
            <a:off x="91211" y="90259"/>
            <a:ext cx="12150000" cy="5997600"/>
          </a:xfrm>
          <a:prstGeom prst="rect">
            <a:avLst/>
          </a:prstGeom>
        </p:spPr>
      </p:pic>
      <p:sp>
        <p:nvSpPr>
          <p:cNvPr id="17" name="Textplatzhalter 5" descr="Platzhalter für Thema/Version/Datum." title="Textplatzhalter"/>
          <p:cNvSpPr>
            <a:spLocks noGrp="1"/>
          </p:cNvSpPr>
          <p:nvPr>
            <p:ph type="body" sz="quarter" idx="14" hasCustomPrompt="1"/>
          </p:nvPr>
        </p:nvSpPr>
        <p:spPr>
          <a:xfrm>
            <a:off x="359999" y="382871"/>
            <a:ext cx="11340000" cy="247133"/>
          </a:xfrm>
          <a:prstGeom prst="rect">
            <a:avLst/>
          </a:prstGeom>
        </p:spPr>
        <p:txBody>
          <a:bodyPr lIns="0" tIns="0" rIns="0" bIns="0">
            <a:noAutofit/>
          </a:bodyPr>
          <a:lstStyle>
            <a:lvl1pPr marL="0" indent="0">
              <a:buNone/>
              <a:defRPr sz="150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cxnSp>
        <p:nvCxnSpPr>
          <p:cNvPr id="18" name="Gerade Verbindung 17" descr="Weiße Linie" title="Linie"/>
          <p:cNvCxnSpPr/>
          <p:nvPr userDrawn="1"/>
        </p:nvCxnSpPr>
        <p:spPr>
          <a:xfrm>
            <a:off x="360000" y="650550"/>
            <a:ext cx="118836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Titel 6" descr="Platzhalter für den Folientitel." title="Titelplatzhalter"/>
          <p:cNvSpPr>
            <a:spLocks noGrp="1"/>
          </p:cNvSpPr>
          <p:nvPr>
            <p:ph type="title" hasCustomPrompt="1"/>
          </p:nvPr>
        </p:nvSpPr>
        <p:spPr>
          <a:xfrm>
            <a:off x="359999" y="939684"/>
            <a:ext cx="11340000" cy="976139"/>
          </a:xfrm>
        </p:spPr>
        <p:txBody>
          <a:bodyPr lIns="0" tIns="0" rIns="0" bIns="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sz="3000" baseline="0">
                <a:solidFill>
                  <a:schemeClr val="bg1"/>
                </a:solidFill>
              </a:defRPr>
            </a:lvl1pPr>
          </a:lstStyle>
          <a:p>
            <a:r>
              <a:rPr lang="de-DE" dirty="0"/>
              <a:t>Hier steht der Titel Ihrer Präsentation. </a:t>
            </a:r>
            <a:br>
              <a:rPr lang="de-DE" dirty="0"/>
            </a:br>
            <a:r>
              <a:rPr lang="de-DE" dirty="0"/>
              <a:t>In zwei Zeilen</a:t>
            </a:r>
          </a:p>
        </p:txBody>
      </p:sp>
      <p:sp>
        <p:nvSpPr>
          <p:cNvPr id="20" name="Textplatzhalter 5" descr="Platzhalter für eine Subheadline." title="Textplatzhalter"/>
          <p:cNvSpPr>
            <a:spLocks noGrp="1"/>
          </p:cNvSpPr>
          <p:nvPr>
            <p:ph type="body" sz="quarter" idx="15" hasCustomPrompt="1"/>
          </p:nvPr>
        </p:nvSpPr>
        <p:spPr>
          <a:xfrm>
            <a:off x="359999" y="2024929"/>
            <a:ext cx="11340000" cy="467577"/>
          </a:xfrm>
          <a:prstGeom prst="rect">
            <a:avLst/>
          </a:prstGeom>
        </p:spPr>
        <p:txBody>
          <a:bodyPr lIns="0" tIns="0" rIns="0" bIns="0">
            <a:noAutofit/>
          </a:bodyPr>
          <a:lstStyle>
            <a:lvl1pPr marL="0" indent="0">
              <a:spcBef>
                <a:spcPts val="0"/>
              </a:spcBef>
              <a:spcAft>
                <a:spcPts val="0"/>
              </a:spcAft>
              <a:buNone/>
              <a:defRPr sz="1500" baseline="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
        <p:nvSpPr>
          <p:cNvPr id="30" name="Bildplatzhalter 28" descr="Dienststellenlogo" title="Dienststellenlogo"/>
          <p:cNvSpPr>
            <a:spLocks noGrp="1"/>
          </p:cNvSpPr>
          <p:nvPr>
            <p:ph type="pic" sz="quarter" idx="18" hasCustomPrompt="1"/>
          </p:nvPr>
        </p:nvSpPr>
        <p:spPr>
          <a:xfrm>
            <a:off x="90000" y="6206135"/>
            <a:ext cx="1558800" cy="5904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3247330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folie ohne Bild - Schmaler Header">
    <p:spTree>
      <p:nvGrpSpPr>
        <p:cNvPr id="1" name=""/>
        <p:cNvGrpSpPr/>
        <p:nvPr/>
      </p:nvGrpSpPr>
      <p:grpSpPr>
        <a:xfrm>
          <a:off x="0" y="0"/>
          <a:ext cx="0" cy="0"/>
          <a:chOff x="0" y="0"/>
          <a:chExt cx="0" cy="0"/>
        </a:xfrm>
      </p:grpSpPr>
      <p:pic>
        <p:nvPicPr>
          <p:cNvPr id="12" name="Grafik 3" descr="Roter Farbverlauf mit dem Signet der BA." title="Headergrafik"/>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017" y="90000"/>
            <a:ext cx="12149963" cy="338345"/>
          </a:xfrm>
          <a:prstGeom prst="rect">
            <a:avLst/>
          </a:prstGeom>
        </p:spPr>
      </p:pic>
      <p:sp>
        <p:nvSpPr>
          <p:cNvPr id="14" name="Textplatzhalter 5" descr="Platzhalter für Thema/Version/Datum." title="Platzhalter Textfeld"/>
          <p:cNvSpPr>
            <a:spLocks noGrp="1"/>
          </p:cNvSpPr>
          <p:nvPr>
            <p:ph type="body" sz="quarter" idx="14" hasCustomPrompt="1"/>
          </p:nvPr>
        </p:nvSpPr>
        <p:spPr>
          <a:xfrm>
            <a:off x="359999" y="136603"/>
            <a:ext cx="11160000" cy="247133"/>
          </a:xfrm>
          <a:prstGeom prst="rect">
            <a:avLst/>
          </a:prstGeom>
        </p:spPr>
        <p:txBody>
          <a:bodyPr lIns="0" tIns="0" rIns="0" bIns="0">
            <a:noAutofit/>
          </a:bodyPr>
          <a:lstStyle>
            <a:lvl1pPr marL="0" indent="0">
              <a:buNone/>
              <a:defRPr sz="1500">
                <a:solidFill>
                  <a:schemeClr val="bg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a:t>Optional: Thema / Version / Datum</a:t>
            </a:r>
          </a:p>
        </p:txBody>
      </p:sp>
      <p:sp>
        <p:nvSpPr>
          <p:cNvPr id="8" name="Titel 6" descr="Platzhalter für den Folientitel." title="Titelplatzhalter"/>
          <p:cNvSpPr>
            <a:spLocks noGrp="1"/>
          </p:cNvSpPr>
          <p:nvPr>
            <p:ph type="title" hasCustomPrompt="1"/>
          </p:nvPr>
        </p:nvSpPr>
        <p:spPr>
          <a:xfrm>
            <a:off x="359999" y="939684"/>
            <a:ext cx="11340000" cy="976139"/>
          </a:xfrm>
        </p:spPr>
        <p:txBody>
          <a:bodyPr lIns="0" tIns="0" rIns="0" bIns="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sz="3000" baseline="0">
                <a:solidFill>
                  <a:schemeClr val="tx1"/>
                </a:solidFill>
              </a:defRPr>
            </a:lvl1pPr>
          </a:lstStyle>
          <a:p>
            <a:r>
              <a:rPr lang="de-DE" dirty="0"/>
              <a:t>Hier steht der Titel Ihrer Präsentation. </a:t>
            </a:r>
            <a:br>
              <a:rPr lang="de-DE" dirty="0"/>
            </a:br>
            <a:r>
              <a:rPr lang="de-DE" dirty="0"/>
              <a:t>In zwei Zeilen</a:t>
            </a:r>
          </a:p>
        </p:txBody>
      </p:sp>
      <p:sp>
        <p:nvSpPr>
          <p:cNvPr id="9" name="Textplatzhalter 5" descr="Platzhalter für eine Subheadline." title="Textplatzhalter"/>
          <p:cNvSpPr>
            <a:spLocks noGrp="1"/>
          </p:cNvSpPr>
          <p:nvPr>
            <p:ph type="body" sz="quarter" idx="15" hasCustomPrompt="1"/>
          </p:nvPr>
        </p:nvSpPr>
        <p:spPr>
          <a:xfrm>
            <a:off x="359999" y="2024929"/>
            <a:ext cx="11340000" cy="467577"/>
          </a:xfrm>
          <a:prstGeom prst="rect">
            <a:avLst/>
          </a:prstGeom>
        </p:spPr>
        <p:txBody>
          <a:bodyPr lIns="0" tIns="0" rIns="0" bIns="0">
            <a:noAutofit/>
          </a:bodyPr>
          <a:lstStyle>
            <a:lvl1pPr marL="0" indent="0">
              <a:spcBef>
                <a:spcPts val="0"/>
              </a:spcBef>
              <a:spcAft>
                <a:spcPts val="0"/>
              </a:spcAft>
              <a:buNone/>
              <a:defRPr sz="1500" baseline="0">
                <a:solidFill>
                  <a:schemeClr val="tx1"/>
                </a:solidFill>
              </a:defRPr>
            </a:lvl1pPr>
            <a:lvl2pPr>
              <a:defRPr sz="1500">
                <a:solidFill>
                  <a:schemeClr val="bg1"/>
                </a:solidFill>
              </a:defRPr>
            </a:lvl2pPr>
            <a:lvl3pPr>
              <a:defRPr sz="1500">
                <a:solidFill>
                  <a:schemeClr val="bg1"/>
                </a:solidFill>
              </a:defRPr>
            </a:lvl3pPr>
            <a:lvl4pPr>
              <a:defRPr sz="1500">
                <a:solidFill>
                  <a:schemeClr val="bg1"/>
                </a:solidFill>
              </a:defRPr>
            </a:lvl4pPr>
            <a:lvl5pPr>
              <a:defRPr sz="1500">
                <a:solidFill>
                  <a:schemeClr val="bg1"/>
                </a:solidFill>
              </a:defRPr>
            </a:lvl5pPr>
          </a:lstStyle>
          <a:p>
            <a:pPr lvl="0"/>
            <a:r>
              <a:rPr lang="de-DE" dirty="0" err="1"/>
              <a:t>Subline</a:t>
            </a:r>
            <a:r>
              <a:rPr lang="de-DE" dirty="0"/>
              <a:t> nutzbar für zusätzliche Informationen. </a:t>
            </a:r>
            <a:br>
              <a:rPr lang="de-DE" dirty="0"/>
            </a:br>
            <a:r>
              <a:rPr lang="de-DE" dirty="0"/>
              <a:t>Nicht mehr als zwei Zeilen.</a:t>
            </a:r>
          </a:p>
        </p:txBody>
      </p:sp>
      <p:sp>
        <p:nvSpPr>
          <p:cNvPr id="30" name="Bildplatzhalter 28" descr="Dienststellenlogo." title="Dienststellenlogo"/>
          <p:cNvSpPr>
            <a:spLocks noGrp="1"/>
          </p:cNvSpPr>
          <p:nvPr>
            <p:ph type="pic" sz="quarter" idx="18" hasCustomPrompt="1"/>
          </p:nvPr>
        </p:nvSpPr>
        <p:spPr>
          <a:xfrm>
            <a:off x="90000" y="6206135"/>
            <a:ext cx="1558800" cy="590400"/>
          </a:xfrm>
          <a:prstGeom prst="rect">
            <a:avLst/>
          </a:prstGeom>
        </p:spPr>
        <p:txBody>
          <a:bodyPr>
            <a:noAutofit/>
          </a:bodyPr>
          <a:lstStyle>
            <a:lvl1pPr marL="0" indent="0">
              <a:buNone/>
              <a:defRPr sz="1200" baseline="0"/>
            </a:lvl1pPr>
          </a:lstStyle>
          <a:p>
            <a:r>
              <a:rPr lang="de-DE" dirty="0"/>
              <a:t>Agenturlogo einfügen</a:t>
            </a:r>
          </a:p>
        </p:txBody>
      </p:sp>
    </p:spTree>
    <p:extLst>
      <p:ext uri="{BB962C8B-B14F-4D97-AF65-F5344CB8AC3E}">
        <p14:creationId xmlns:p14="http://schemas.microsoft.com/office/powerpoint/2010/main" val="7259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sfolie 1-Spaltig">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p:txBody>
          <a:bodyPr/>
          <a:lstStyle>
            <a:lvl1pPr>
              <a:defRPr baseline="0"/>
            </a:lvl1pPr>
          </a:lstStyle>
          <a:p>
            <a:r>
              <a:rPr lang="de-DE" dirty="0"/>
              <a:t>Hier steht Ihre Botschaft</a:t>
            </a:r>
          </a:p>
        </p:txBody>
      </p:sp>
      <p:sp>
        <p:nvSpPr>
          <p:cNvPr id="3" name="Textplatzhalter 2" descr="Platzhalter für Text, Tabelle, Bild, Video, Diagramm, Grafik." title="Multi-Platzhalter"/>
          <p:cNvSpPr>
            <a:spLocks noGrp="1"/>
          </p:cNvSpPr>
          <p:nvPr>
            <p:ph idx="1" hasCustomPrompt="1"/>
          </p:nvPr>
        </p:nvSpPr>
        <p:spPr>
          <a:xfrm>
            <a:off x="590399" y="1198800"/>
            <a:ext cx="11217600" cy="5137200"/>
          </a:xfrm>
          <a:prstGeom prst="rect">
            <a:avLst/>
          </a:prstGeom>
        </p:spPr>
        <p:txBody>
          <a:bodyPr vert="horz" lIns="91440" tIns="45720" rIns="91440" bIns="45720" rtlCol="0">
            <a:noAutofit/>
          </a:bodyPr>
          <a:lstStyle>
            <a:lvl1pPr>
              <a:defRPr baseline="0"/>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Fußzeilenplatzhalter 3" descr="Platzhalter für das Thema und das Datum der Präsentation." title="Thema-/Datumsplatzhalter in der Fußzeile"/>
          <p:cNvSpPr>
            <a:spLocks noGrp="1"/>
          </p:cNvSpPr>
          <p:nvPr>
            <p:ph type="ftr" sz="quarter" idx="10"/>
          </p:nvPr>
        </p:nvSpPr>
        <p:spPr/>
        <p:txBody>
          <a:bodyPr/>
          <a:lstStyle/>
          <a:p>
            <a:r>
              <a:rPr lang="de-DE" dirty="0">
                <a:solidFill>
                  <a:srgbClr val="000000"/>
                </a:solidFill>
              </a:rPr>
              <a:t>Thema, 10.Monat 2019, © Bundesagentur für Arbeit</a:t>
            </a:r>
          </a:p>
        </p:txBody>
      </p:sp>
      <p:sp>
        <p:nvSpPr>
          <p:cNvPr id="5" name="Foliennummernplatzhalter 4" descr="Seitenzahl der Folie." title="Seitenzahlplatzhalter"/>
          <p:cNvSpPr>
            <a:spLocks noGrp="1"/>
          </p:cNvSpPr>
          <p:nvPr>
            <p:ph type="sldNum" sz="quarter" idx="11"/>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3000075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sfolie 2-Spaltig">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a:xfrm>
            <a:off x="590400" y="144566"/>
            <a:ext cx="11217600" cy="860624"/>
          </a:xfrm>
        </p:spPr>
        <p:txBody>
          <a:bodyPr/>
          <a:lstStyle>
            <a:lvl1pPr>
              <a:defRPr baseline="0"/>
            </a:lvl1pPr>
          </a:lstStyle>
          <a:p>
            <a:r>
              <a:rPr lang="de-DE" dirty="0"/>
              <a:t>Hier steht Ihre Botschaft</a:t>
            </a:r>
          </a:p>
        </p:txBody>
      </p:sp>
      <p:sp>
        <p:nvSpPr>
          <p:cNvPr id="4" name="Inhaltsplatzhalter 2" descr="Platzhalter für Text, Tabelle, Bild, Video, Diagramm, Grafik." title="Multi-Platzhalter"/>
          <p:cNvSpPr>
            <a:spLocks noGrp="1"/>
          </p:cNvSpPr>
          <p:nvPr>
            <p:ph idx="1" hasCustomPrompt="1"/>
          </p:nvPr>
        </p:nvSpPr>
        <p:spPr>
          <a:xfrm>
            <a:off x="590399" y="1198800"/>
            <a:ext cx="5508000" cy="51372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Inhaltsplatzhalter 2" descr="Platzhalter für Text, Tabelle, Bild, Video, Diagramm, Grafik." title="Multi-Platzhalter"/>
          <p:cNvSpPr>
            <a:spLocks noGrp="1"/>
          </p:cNvSpPr>
          <p:nvPr>
            <p:ph idx="12" hasCustomPrompt="1"/>
          </p:nvPr>
        </p:nvSpPr>
        <p:spPr>
          <a:xfrm>
            <a:off x="6300000" y="1198800"/>
            <a:ext cx="5508000" cy="51372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Fußzeilenplatzhalter 2"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6" name="Foliennummernplatzhalter 5"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810780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Spaltig Bild Rechts">
    <p:spTree>
      <p:nvGrpSpPr>
        <p:cNvPr id="1" name=""/>
        <p:cNvGrpSpPr/>
        <p:nvPr/>
      </p:nvGrpSpPr>
      <p:grpSpPr>
        <a:xfrm>
          <a:off x="0" y="0"/>
          <a:ext cx="0" cy="0"/>
          <a:chOff x="0" y="0"/>
          <a:chExt cx="0" cy="0"/>
        </a:xfrm>
      </p:grpSpPr>
      <p:sp>
        <p:nvSpPr>
          <p:cNvPr id="2" name="Titel 1" descr="Platzhalter für den Titel der Folie." title="Titelplatzhalter"/>
          <p:cNvSpPr>
            <a:spLocks noGrp="1"/>
          </p:cNvSpPr>
          <p:nvPr>
            <p:ph type="title" hasCustomPrompt="1"/>
          </p:nvPr>
        </p:nvSpPr>
        <p:spPr>
          <a:xfrm>
            <a:off x="590400" y="144566"/>
            <a:ext cx="11217600" cy="860624"/>
          </a:xfrm>
        </p:spPr>
        <p:txBody>
          <a:bodyPr/>
          <a:lstStyle>
            <a:lvl1pPr>
              <a:defRPr baseline="0"/>
            </a:lvl1pPr>
          </a:lstStyle>
          <a:p>
            <a:r>
              <a:rPr lang="de-DE" dirty="0"/>
              <a:t>Hier steht Ihre Botschaft</a:t>
            </a:r>
          </a:p>
        </p:txBody>
      </p:sp>
      <p:sp>
        <p:nvSpPr>
          <p:cNvPr id="4" name="Inhaltsplatzhalter 2" descr="Platzhalter für Text, Tabelle, Bild, Video, Diagramm, Grafik." title="Multiplatzhalter"/>
          <p:cNvSpPr>
            <a:spLocks noGrp="1"/>
          </p:cNvSpPr>
          <p:nvPr>
            <p:ph idx="1" hasCustomPrompt="1"/>
          </p:nvPr>
        </p:nvSpPr>
        <p:spPr>
          <a:xfrm>
            <a:off x="590400" y="1198800"/>
            <a:ext cx="5508000" cy="5137200"/>
          </a:xfrm>
          <a:prstGeom prst="rect">
            <a:avLst/>
          </a:prstGeom>
        </p:spPr>
        <p:txBody>
          <a:bodyPr/>
          <a:lstStyle>
            <a:lvl1pPr>
              <a:defRPr/>
            </a:lvl1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Bildplatzhalter 4" descr="Platzhalter für ein Bild." title="Bildplatzhalter"/>
          <p:cNvSpPr>
            <a:spLocks noGrp="1"/>
          </p:cNvSpPr>
          <p:nvPr>
            <p:ph type="pic" sz="quarter" idx="12" hasCustomPrompt="1"/>
          </p:nvPr>
        </p:nvSpPr>
        <p:spPr>
          <a:xfrm>
            <a:off x="6300000" y="1198800"/>
            <a:ext cx="5508000" cy="5133600"/>
          </a:xfrm>
        </p:spPr>
        <p:txBody>
          <a:bodyPr>
            <a:normAutofit/>
          </a:bodyPr>
          <a:lstStyle>
            <a:lvl1pPr marL="0" indent="0">
              <a:buNone/>
              <a:defRPr sz="1200" baseline="0"/>
            </a:lvl1pPr>
          </a:lstStyle>
          <a:p>
            <a:r>
              <a:rPr lang="de-DE" dirty="0"/>
              <a:t>Bild einfügen</a:t>
            </a:r>
          </a:p>
        </p:txBody>
      </p:sp>
      <p:sp>
        <p:nvSpPr>
          <p:cNvPr id="3" name="Fußzeilenplatzhalter 2"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5" name="Foliennummernplatzhalter 4"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59214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folie">
    <p:spTree>
      <p:nvGrpSpPr>
        <p:cNvPr id="1" name=""/>
        <p:cNvGrpSpPr/>
        <p:nvPr/>
      </p:nvGrpSpPr>
      <p:grpSpPr>
        <a:xfrm>
          <a:off x="0" y="0"/>
          <a:ext cx="0" cy="0"/>
          <a:chOff x="0" y="0"/>
          <a:chExt cx="0" cy="0"/>
        </a:xfrm>
      </p:grpSpPr>
      <p:sp>
        <p:nvSpPr>
          <p:cNvPr id="5" name="Bildplatzhalter 4" descr="Platzhalter für ein Bild." title="Bildplatzhalter"/>
          <p:cNvSpPr>
            <a:spLocks noGrp="1"/>
          </p:cNvSpPr>
          <p:nvPr>
            <p:ph type="pic" sz="quarter" idx="12" hasCustomPrompt="1"/>
          </p:nvPr>
        </p:nvSpPr>
        <p:spPr>
          <a:xfrm>
            <a:off x="414000" y="1037265"/>
            <a:ext cx="11825625" cy="5566976"/>
          </a:xfrm>
          <a:prstGeom prst="rect">
            <a:avLst/>
          </a:prstGeom>
        </p:spPr>
        <p:txBody>
          <a:bodyPr>
            <a:normAutofit/>
          </a:bodyPr>
          <a:lstStyle>
            <a:lvl1pPr marL="0" indent="0">
              <a:buNone/>
              <a:defRPr sz="1200" baseline="0"/>
            </a:lvl1pPr>
          </a:lstStyle>
          <a:p>
            <a:r>
              <a:rPr lang="de-DE" dirty="0"/>
              <a:t>Bild einfügen</a:t>
            </a:r>
          </a:p>
        </p:txBody>
      </p:sp>
      <p:sp>
        <p:nvSpPr>
          <p:cNvPr id="2" name="Titel 1" descr="Platzhalter für den Titel der Folie." title="Titelplatzhalter"/>
          <p:cNvSpPr>
            <a:spLocks noGrp="1"/>
          </p:cNvSpPr>
          <p:nvPr>
            <p:ph type="title" hasCustomPrompt="1"/>
          </p:nvPr>
        </p:nvSpPr>
        <p:spPr/>
        <p:txBody>
          <a:bodyPr>
            <a:noAutofit/>
          </a:bodyPr>
          <a:lstStyle>
            <a:lvl1pPr>
              <a:defRPr baseline="0"/>
            </a:lvl1pPr>
          </a:lstStyle>
          <a:p>
            <a:r>
              <a:rPr lang="de-DE" dirty="0"/>
              <a:t>Hier steht Ihre Botschaft</a:t>
            </a:r>
          </a:p>
        </p:txBody>
      </p:sp>
      <p:sp>
        <p:nvSpPr>
          <p:cNvPr id="6" name="Fußzeilenplatzhalter 5" descr="Platzhalter für das Thema und das Datum der Präsentation." title="Thema-/Datumsplatzhalter in der Fußzeile"/>
          <p:cNvSpPr>
            <a:spLocks noGrp="1"/>
          </p:cNvSpPr>
          <p:nvPr>
            <p:ph type="ftr" sz="quarter" idx="13"/>
          </p:nvPr>
        </p:nvSpPr>
        <p:spPr/>
        <p:txBody>
          <a:bodyPr/>
          <a:lstStyle/>
          <a:p>
            <a:r>
              <a:rPr lang="de-DE" dirty="0">
                <a:solidFill>
                  <a:srgbClr val="000000"/>
                </a:solidFill>
              </a:rPr>
              <a:t>Thema, 10.Monat 2019, © Bundesagentur für Arbeit</a:t>
            </a:r>
          </a:p>
        </p:txBody>
      </p:sp>
      <p:sp>
        <p:nvSpPr>
          <p:cNvPr id="7" name="Foliennummernplatzhalter 6" descr="Seitenzahl der Folie." title="Seitenzahlplatzhalter"/>
          <p:cNvSpPr>
            <a:spLocks noGrp="1"/>
          </p:cNvSpPr>
          <p:nvPr>
            <p:ph type="sldNum" sz="quarter" idx="14"/>
          </p:nvPr>
        </p:nvSpPr>
        <p:spPr/>
        <p:txBody>
          <a:body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2629465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image" Target="../media/image8.jpe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7.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Grafik 11" descr="Zwei rote Linien." title="Headergrafik"/>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89999" y="93215"/>
            <a:ext cx="12150000" cy="914450"/>
          </a:xfrm>
          <a:prstGeom prst="rect">
            <a:avLst/>
          </a:prstGeom>
        </p:spPr>
      </p:pic>
      <p:sp>
        <p:nvSpPr>
          <p:cNvPr id="14" name="Titelplatzhalter 1" descr="Platzhalter für den Titel der Folie." title="Titelplatzhalter"/>
          <p:cNvSpPr>
            <a:spLocks noGrp="1"/>
          </p:cNvSpPr>
          <p:nvPr>
            <p:ph type="title"/>
          </p:nvPr>
        </p:nvSpPr>
        <p:spPr>
          <a:xfrm>
            <a:off x="590400" y="144566"/>
            <a:ext cx="11217600" cy="860624"/>
          </a:xfrm>
          <a:prstGeom prst="rect">
            <a:avLst/>
          </a:prstGeom>
        </p:spPr>
        <p:txBody>
          <a:bodyPr vert="horz" lIns="91440" tIns="45720" rIns="91440" bIns="45720" rtlCol="0" anchor="t">
            <a:noAutofit/>
          </a:bodyPr>
          <a:lstStyle/>
          <a:p>
            <a:r>
              <a:rPr lang="de-DE" dirty="0"/>
              <a:t>Titelmasterformat durch Klicken bearbeiten</a:t>
            </a:r>
          </a:p>
        </p:txBody>
      </p:sp>
      <p:sp>
        <p:nvSpPr>
          <p:cNvPr id="26" name="Textplatzhalter 2" descr="Platzhalter für Text." title="Textplatzhalter"/>
          <p:cNvSpPr>
            <a:spLocks noGrp="1"/>
          </p:cNvSpPr>
          <p:nvPr>
            <p:ph type="body" idx="1"/>
          </p:nvPr>
        </p:nvSpPr>
        <p:spPr>
          <a:xfrm>
            <a:off x="590399" y="1198800"/>
            <a:ext cx="11217600" cy="5137200"/>
          </a:xfrm>
          <a:prstGeom prst="rect">
            <a:avLst/>
          </a:prstGeom>
        </p:spPr>
        <p:txBody>
          <a:bodyPr vert="horz" lIns="91440" tIns="45720" rIns="91440" bIns="45720" rtlCol="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cxnSp>
        <p:nvCxnSpPr>
          <p:cNvPr id="21" name="Gerade Verbindung 20" descr="Graue Linie" title="Linie"/>
          <p:cNvCxnSpPr>
            <a:cxnSpLocks/>
          </p:cNvCxnSpPr>
          <p:nvPr/>
        </p:nvCxnSpPr>
        <p:spPr>
          <a:xfrm>
            <a:off x="432000" y="6599973"/>
            <a:ext cx="118076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Grafik 21" descr="Logo Bundesagentur für Arbeit" title="Logo"/>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432000" y="6636114"/>
            <a:ext cx="1548000" cy="205020"/>
          </a:xfrm>
          <a:prstGeom prst="rect">
            <a:avLst/>
          </a:prstGeom>
        </p:spPr>
      </p:pic>
      <p:sp>
        <p:nvSpPr>
          <p:cNvPr id="3" name="Fußzeilenplatzhalter 2" descr="Platzhalter für das Thema und das Datum der Präsentation." title="Thema-/Datumsplatzhalter Fußzeile"/>
          <p:cNvSpPr>
            <a:spLocks noGrp="1"/>
          </p:cNvSpPr>
          <p:nvPr>
            <p:ph type="ftr" sz="quarter" idx="3"/>
          </p:nvPr>
        </p:nvSpPr>
        <p:spPr>
          <a:xfrm>
            <a:off x="2700000" y="6600218"/>
            <a:ext cx="8280000" cy="274677"/>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de-DE" dirty="0"/>
              <a:t>Thema, 10.Monat 2019, © Bundesagentur für Arbeit</a:t>
            </a:r>
          </a:p>
        </p:txBody>
      </p:sp>
      <p:sp>
        <p:nvSpPr>
          <p:cNvPr id="4" name="Foliennummernplatzhalter 3" descr="Seitenzahl der Folie." title="Seitenzahlplatzhalter in der Fußzeile"/>
          <p:cNvSpPr>
            <a:spLocks noGrp="1"/>
          </p:cNvSpPr>
          <p:nvPr>
            <p:ph type="sldNum" sz="quarter" idx="4"/>
          </p:nvPr>
        </p:nvSpPr>
        <p:spPr>
          <a:xfrm>
            <a:off x="11056934" y="6600218"/>
            <a:ext cx="864000" cy="274677"/>
          </a:xfrm>
          <a:prstGeom prst="rect">
            <a:avLst/>
          </a:prstGeom>
        </p:spPr>
        <p:txBody>
          <a:bodyPr vert="horz" lIns="91440" tIns="45720" rIns="91440" bIns="45720" rtlCol="0" anchor="ctr"/>
          <a:lstStyle>
            <a:lvl1pPr algn="r">
              <a:defRPr sz="900">
                <a:solidFill>
                  <a:schemeClr val="tx1"/>
                </a:solidFill>
              </a:defRPr>
            </a:lvl1p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327777509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2"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55" r:id="rId15"/>
  </p:sldLayoutIdLst>
  <p:hf hdr="0" dt="0"/>
  <p:txStyles>
    <p:titleStyle>
      <a:lvl1pPr algn="l" defTabSz="914400" rtl="0" eaLnBrk="1" latinLnBrk="0" hangingPunct="1">
        <a:spcBef>
          <a:spcPct val="0"/>
        </a:spcBef>
        <a:buNone/>
        <a:defRPr sz="2400" b="1" kern="1200">
          <a:solidFill>
            <a:srgbClr val="000000"/>
          </a:solidFill>
          <a:latin typeface="Arial" panose="020B0604020202020204" pitchFamily="34" charset="0"/>
          <a:ea typeface="+mj-ea"/>
          <a:cs typeface="Arial" panose="020B0604020202020204" pitchFamily="34" charset="0"/>
        </a:defRPr>
      </a:lvl1pPr>
    </p:titleStyle>
    <p:bodyStyle>
      <a:lvl1pPr marL="342000" indent="-342000" algn="l" defTabSz="914400" rtl="0" eaLnBrk="1" latinLnBrk="0" hangingPunct="1">
        <a:spcBef>
          <a:spcPts val="700"/>
        </a:spcBef>
        <a:spcAft>
          <a:spcPts val="0"/>
        </a:spcAft>
        <a:buClr>
          <a:srgbClr val="E2001A"/>
        </a:buClr>
        <a:buSzPct val="80000"/>
        <a:buFont typeface="Arial Black" panose="020B0A04020102020204" pitchFamily="34" charset="0"/>
        <a:buChar char="▬"/>
        <a:defRPr sz="2000" kern="1200">
          <a:solidFill>
            <a:schemeClr val="tx1"/>
          </a:solidFill>
          <a:latin typeface="Arial" panose="020B0604020202020204" pitchFamily="34" charset="0"/>
          <a:ea typeface="+mn-ea"/>
          <a:cs typeface="Arial" panose="020B0604020202020204" pitchFamily="34" charset="0"/>
        </a:defRPr>
      </a:lvl1pPr>
      <a:lvl2pPr marL="572400" indent="-216000" algn="l" defTabSz="914400" rtl="0" eaLnBrk="1" latinLnBrk="0" hangingPunct="1">
        <a:spcBef>
          <a:spcPts val="600"/>
        </a:spcBef>
        <a:spcAft>
          <a:spcPts val="50"/>
        </a:spcAft>
        <a:buFont typeface="Arial" panose="020B0604020202020204" pitchFamily="34" charset="0"/>
        <a:buChar char="•"/>
        <a:defRPr sz="1700" kern="1200" baseline="0">
          <a:solidFill>
            <a:schemeClr val="tx1"/>
          </a:solidFill>
          <a:latin typeface="Arial" panose="020B0604020202020204" pitchFamily="34" charset="0"/>
          <a:ea typeface="+mn-ea"/>
          <a:cs typeface="Arial" panose="020B0604020202020204" pitchFamily="34" charset="0"/>
        </a:defRPr>
      </a:lvl2pPr>
      <a:lvl3pPr marL="954000" indent="-216000" algn="l" defTabSz="914400" rtl="0" eaLnBrk="1" latinLnBrk="0" hangingPunct="1">
        <a:spcBef>
          <a:spcPts val="600"/>
        </a:spcBef>
        <a:spcAft>
          <a:spcPts val="50"/>
        </a:spcAft>
        <a:buFont typeface="Arial" panose="020B0604020202020204" pitchFamily="34" charset="0"/>
        <a:buChar char="•"/>
        <a:defRPr sz="1700" kern="1200" baseline="0">
          <a:solidFill>
            <a:schemeClr val="tx1"/>
          </a:solidFill>
          <a:latin typeface="Arial" panose="020B0604020202020204" pitchFamily="34" charset="0"/>
          <a:ea typeface="+mn-ea"/>
          <a:cs typeface="Arial" panose="020B0604020202020204" pitchFamily="34" charset="0"/>
        </a:defRPr>
      </a:lvl3pPr>
      <a:lvl4pPr marL="1350000" indent="-216000" algn="l" defTabSz="914400" rtl="0" eaLnBrk="1" latinLnBrk="0" hangingPunct="1">
        <a:spcBef>
          <a:spcPts val="600"/>
        </a:spcBef>
        <a:spcAft>
          <a:spcPts val="50"/>
        </a:spcAft>
        <a:buFont typeface="Arial" panose="020B0604020202020204" pitchFamily="34" charset="0"/>
        <a:buChar char="•"/>
        <a:defRPr sz="1700" kern="1200" baseline="0">
          <a:solidFill>
            <a:schemeClr val="tx1"/>
          </a:solidFill>
          <a:latin typeface="Arial" panose="020B0604020202020204" pitchFamily="34" charset="0"/>
          <a:ea typeface="+mn-ea"/>
          <a:cs typeface="Arial" panose="020B0604020202020204" pitchFamily="34" charset="0"/>
        </a:defRPr>
      </a:lvl4pPr>
      <a:lvl5pPr marL="1728000" indent="-216000" algn="l" defTabSz="914400" rtl="0" eaLnBrk="1" latinLnBrk="0" hangingPunct="1">
        <a:spcBef>
          <a:spcPts val="600"/>
        </a:spcBef>
        <a:spcAft>
          <a:spcPts val="50"/>
        </a:spcAft>
        <a:buFont typeface="Arial" panose="020B0604020202020204" pitchFamily="34" charset="0"/>
        <a:buChar char="•"/>
        <a:defRPr sz="1700" kern="120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Grafik 11" descr="Zwei rote Linien." title="Headergrafik"/>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89999" y="93255"/>
            <a:ext cx="12150000" cy="1133918"/>
          </a:xfrm>
          <a:prstGeom prst="rect">
            <a:avLst/>
          </a:prstGeom>
        </p:spPr>
      </p:pic>
      <p:sp>
        <p:nvSpPr>
          <p:cNvPr id="14" name="Titelplatzhalter 1" descr="Platzhalter für den Titel der Folie." title="Titelplatzhalter"/>
          <p:cNvSpPr>
            <a:spLocks noGrp="1"/>
          </p:cNvSpPr>
          <p:nvPr>
            <p:ph type="title"/>
          </p:nvPr>
        </p:nvSpPr>
        <p:spPr>
          <a:xfrm>
            <a:off x="590400" y="153443"/>
            <a:ext cx="11217600" cy="1018093"/>
          </a:xfrm>
          <a:prstGeom prst="rect">
            <a:avLst/>
          </a:prstGeom>
        </p:spPr>
        <p:txBody>
          <a:bodyPr vert="horz" lIns="91440" tIns="45720" rIns="91440" bIns="45720" rtlCol="0" anchor="t">
            <a:noAutofit/>
          </a:bodyPr>
          <a:lstStyle/>
          <a:p>
            <a:r>
              <a:rPr lang="de-DE" dirty="0"/>
              <a:t>Titelmasterformat </a:t>
            </a:r>
            <a:br>
              <a:rPr lang="de-DE" dirty="0"/>
            </a:br>
            <a:r>
              <a:rPr lang="de-DE" dirty="0"/>
              <a:t>durch Klicken bearbeiten</a:t>
            </a:r>
          </a:p>
        </p:txBody>
      </p:sp>
      <p:sp>
        <p:nvSpPr>
          <p:cNvPr id="26" name="Textplatzhalter 2" descr="Platzhalter für Text." title="Textplatzhalter"/>
          <p:cNvSpPr>
            <a:spLocks noGrp="1"/>
          </p:cNvSpPr>
          <p:nvPr>
            <p:ph type="body" idx="1"/>
          </p:nvPr>
        </p:nvSpPr>
        <p:spPr>
          <a:xfrm>
            <a:off x="590399" y="1404000"/>
            <a:ext cx="11217600" cy="4860000"/>
          </a:xfrm>
          <a:prstGeom prst="rect">
            <a:avLst/>
          </a:prstGeom>
        </p:spPr>
        <p:txBody>
          <a:bodyPr vert="horz" lIns="91440" tIns="45720" rIns="91440" bIns="45720" rtlCol="0">
            <a:no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cxnSp>
        <p:nvCxnSpPr>
          <p:cNvPr id="21" name="Gerade Verbindung 20" descr="Graue Linie" title="Linie"/>
          <p:cNvCxnSpPr>
            <a:cxnSpLocks/>
          </p:cNvCxnSpPr>
          <p:nvPr/>
        </p:nvCxnSpPr>
        <p:spPr>
          <a:xfrm>
            <a:off x="432000" y="6538079"/>
            <a:ext cx="1180762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22" name="Grafik 21" descr="Logo der Bundesagentur für Arbeit." title="Logo"/>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32000" y="6574121"/>
            <a:ext cx="1936865" cy="257695"/>
          </a:xfrm>
          <a:prstGeom prst="rect">
            <a:avLst/>
          </a:prstGeom>
        </p:spPr>
      </p:pic>
      <p:sp>
        <p:nvSpPr>
          <p:cNvPr id="3" name="Fußzeilenplatzhalter 2" descr="Platzhalter für das Thema und das Datum der Präsentation." title="Thema-/Datumsplatzhalter Fußzeile"/>
          <p:cNvSpPr>
            <a:spLocks noGrp="1"/>
          </p:cNvSpPr>
          <p:nvPr>
            <p:ph type="ftr" sz="quarter" idx="3"/>
          </p:nvPr>
        </p:nvSpPr>
        <p:spPr>
          <a:xfrm>
            <a:off x="2700000" y="6564706"/>
            <a:ext cx="8280000" cy="274677"/>
          </a:xfrm>
          <a:prstGeom prst="rect">
            <a:avLst/>
          </a:prstGeom>
        </p:spPr>
        <p:txBody>
          <a:bodyPr vert="horz" lIns="91440" tIns="45720" rIns="91440" bIns="45720" rtlCol="0" anchor="ctr"/>
          <a:lstStyle>
            <a:lvl1pPr marL="0" marR="0" indent="0" algn="l" defTabSz="914400" rtl="0" eaLnBrk="1" fontAlgn="auto" latinLnBrk="0" hangingPunct="1">
              <a:lnSpc>
                <a:spcPct val="100000"/>
              </a:lnSpc>
              <a:spcBef>
                <a:spcPts val="0"/>
              </a:spcBef>
              <a:spcAft>
                <a:spcPts val="0"/>
              </a:spcAft>
              <a:buClrTx/>
              <a:buSzTx/>
              <a:buFontTx/>
              <a:buNone/>
              <a:tabLst/>
              <a:defRPr sz="1125">
                <a:solidFill>
                  <a:schemeClr val="tx1"/>
                </a:solidFill>
              </a:defRPr>
            </a:lvl1pPr>
          </a:lstStyle>
          <a:p>
            <a:r>
              <a:rPr lang="de-DE" dirty="0"/>
              <a:t>Thema, 10.Monat 2019, © Bundesagentur für Arbeit</a:t>
            </a:r>
          </a:p>
        </p:txBody>
      </p:sp>
      <p:sp>
        <p:nvSpPr>
          <p:cNvPr id="4" name="Foliennummernplatzhalter 3" descr="Seitenzahl der Folie." title="Seitenzahlplatzhalter in der Fußzeile"/>
          <p:cNvSpPr>
            <a:spLocks noGrp="1"/>
          </p:cNvSpPr>
          <p:nvPr>
            <p:ph type="sldNum" sz="quarter" idx="4"/>
          </p:nvPr>
        </p:nvSpPr>
        <p:spPr>
          <a:xfrm>
            <a:off x="11056934" y="6564706"/>
            <a:ext cx="864000" cy="274677"/>
          </a:xfrm>
          <a:prstGeom prst="rect">
            <a:avLst/>
          </a:prstGeom>
        </p:spPr>
        <p:txBody>
          <a:bodyPr vert="horz" lIns="91440" tIns="45720" rIns="91440" bIns="45720" rtlCol="0" anchor="ctr"/>
          <a:lstStyle>
            <a:lvl1pPr algn="r">
              <a:defRPr sz="1125">
                <a:solidFill>
                  <a:schemeClr val="tx1"/>
                </a:solidFill>
              </a:defRPr>
            </a:lvl1pPr>
          </a:lstStyle>
          <a:p>
            <a:r>
              <a:rPr lang="de-DE" dirty="0"/>
              <a:t>Seite </a:t>
            </a:r>
            <a:fld id="{A8946A1F-0169-4AB6-AEFC-44545780F863}" type="slidenum">
              <a:rPr lang="de-DE" smtClean="0"/>
              <a:pPr/>
              <a:t>‹Nr.›</a:t>
            </a:fld>
            <a:endParaRPr lang="de-DE" dirty="0"/>
          </a:p>
        </p:txBody>
      </p:sp>
    </p:spTree>
    <p:extLst>
      <p:ext uri="{BB962C8B-B14F-4D97-AF65-F5344CB8AC3E}">
        <p14:creationId xmlns:p14="http://schemas.microsoft.com/office/powerpoint/2010/main" val="278261056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Lst>
  <p:hf hdr="0" dt="0"/>
  <p:txStyles>
    <p:titleStyle>
      <a:lvl1pPr algn="l" defTabSz="914400" rtl="0" eaLnBrk="1" latinLnBrk="0" hangingPunct="1">
        <a:spcBef>
          <a:spcPct val="0"/>
        </a:spcBef>
        <a:buNone/>
        <a:defRPr sz="3000" b="1" kern="1200">
          <a:solidFill>
            <a:srgbClr val="000000"/>
          </a:solidFill>
          <a:latin typeface="Arial" panose="020B0604020202020204" pitchFamily="34" charset="0"/>
          <a:ea typeface="+mj-ea"/>
          <a:cs typeface="Arial" panose="020B0604020202020204" pitchFamily="34" charset="0"/>
        </a:defRPr>
      </a:lvl1pPr>
    </p:titleStyle>
    <p:bodyStyle>
      <a:lvl1pPr marL="342000" indent="-342000" algn="l" defTabSz="914400" rtl="0" eaLnBrk="1" latinLnBrk="0" hangingPunct="1">
        <a:spcBef>
          <a:spcPts val="700"/>
        </a:spcBef>
        <a:spcAft>
          <a:spcPts val="0"/>
        </a:spcAft>
        <a:buClr>
          <a:srgbClr val="E2001A"/>
        </a:buClr>
        <a:buSzPct val="80000"/>
        <a:buFont typeface="Arial Black" panose="020B0A04020102020204" pitchFamily="34" charset="0"/>
        <a:buChar char="▬"/>
        <a:defRPr sz="2500" kern="1200">
          <a:solidFill>
            <a:schemeClr val="tx1"/>
          </a:solidFill>
          <a:latin typeface="Arial" panose="020B0604020202020204" pitchFamily="34" charset="0"/>
          <a:ea typeface="+mn-ea"/>
          <a:cs typeface="Arial" panose="020B0604020202020204" pitchFamily="34" charset="0"/>
        </a:defRPr>
      </a:lvl1pPr>
      <a:lvl2pPr marL="572400" indent="-216000" algn="l" defTabSz="914400" rtl="0" eaLnBrk="1" latinLnBrk="0" hangingPunct="1">
        <a:spcBef>
          <a:spcPts val="600"/>
        </a:spcBef>
        <a:spcAft>
          <a:spcPts val="50"/>
        </a:spcAft>
        <a:buFont typeface="Arial" panose="020B0604020202020204" pitchFamily="34" charset="0"/>
        <a:buChar char="•"/>
        <a:defRPr sz="2125" kern="1200" baseline="0">
          <a:solidFill>
            <a:schemeClr val="tx1"/>
          </a:solidFill>
          <a:latin typeface="Arial" panose="020B0604020202020204" pitchFamily="34" charset="0"/>
          <a:ea typeface="+mn-ea"/>
          <a:cs typeface="Arial" panose="020B0604020202020204" pitchFamily="34" charset="0"/>
        </a:defRPr>
      </a:lvl2pPr>
      <a:lvl3pPr marL="954000" indent="-216000" algn="l" defTabSz="914400" rtl="0" eaLnBrk="1" latinLnBrk="0" hangingPunct="1">
        <a:spcBef>
          <a:spcPts val="600"/>
        </a:spcBef>
        <a:spcAft>
          <a:spcPts val="50"/>
        </a:spcAft>
        <a:buFont typeface="Arial" panose="020B0604020202020204" pitchFamily="34" charset="0"/>
        <a:buChar char="•"/>
        <a:defRPr sz="2125" kern="1200" baseline="0">
          <a:solidFill>
            <a:schemeClr val="tx1"/>
          </a:solidFill>
          <a:latin typeface="Arial" panose="020B0604020202020204" pitchFamily="34" charset="0"/>
          <a:ea typeface="+mn-ea"/>
          <a:cs typeface="Arial" panose="020B0604020202020204" pitchFamily="34" charset="0"/>
        </a:defRPr>
      </a:lvl3pPr>
      <a:lvl4pPr marL="1350000" indent="-216000" algn="l" defTabSz="914400" rtl="0" eaLnBrk="1" latinLnBrk="0" hangingPunct="1">
        <a:spcBef>
          <a:spcPts val="600"/>
        </a:spcBef>
        <a:spcAft>
          <a:spcPts val="50"/>
        </a:spcAft>
        <a:buFont typeface="Arial" panose="020B0604020202020204" pitchFamily="34" charset="0"/>
        <a:buChar char="•"/>
        <a:defRPr sz="2125" kern="1200" baseline="0">
          <a:solidFill>
            <a:schemeClr val="tx1"/>
          </a:solidFill>
          <a:latin typeface="Arial" panose="020B0604020202020204" pitchFamily="34" charset="0"/>
          <a:ea typeface="+mn-ea"/>
          <a:cs typeface="Arial" panose="020B0604020202020204" pitchFamily="34" charset="0"/>
        </a:defRPr>
      </a:lvl4pPr>
      <a:lvl5pPr marL="1728000" indent="-216000" algn="l" defTabSz="914400" rtl="0" eaLnBrk="1" latinLnBrk="0" hangingPunct="1">
        <a:spcBef>
          <a:spcPts val="600"/>
        </a:spcBef>
        <a:spcAft>
          <a:spcPts val="50"/>
        </a:spcAft>
        <a:buFont typeface="Arial" panose="020B0604020202020204" pitchFamily="34" charset="0"/>
        <a:buChar char="•"/>
        <a:defRPr sz="2125" kern="120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15.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1.jpeg"/><Relationship Id="rId7" Type="http://schemas.openxmlformats.org/officeDocument/2006/relationships/image" Target="../media/image15.png"/><Relationship Id="rId2" Type="http://schemas.openxmlformats.org/officeDocument/2006/relationships/image" Target="../media/image10.jpeg"/><Relationship Id="rId1" Type="http://schemas.openxmlformats.org/officeDocument/2006/relationships/slideLayout" Target="../slideLayouts/slideLayout15.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hteck 34">
            <a:extLst>
              <a:ext uri="{FF2B5EF4-FFF2-40B4-BE49-F238E27FC236}">
                <a16:creationId xmlns:a16="http://schemas.microsoft.com/office/drawing/2014/main" id="{7E142BC5-AE0F-46B4-8FD4-AEDC8DE1B82F}"/>
              </a:ext>
            </a:extLst>
          </p:cNvPr>
          <p:cNvSpPr/>
          <p:nvPr/>
        </p:nvSpPr>
        <p:spPr>
          <a:xfrm>
            <a:off x="6402796" y="5151152"/>
            <a:ext cx="2592626" cy="1479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800" dirty="0">
              <a:solidFill>
                <a:schemeClr val="bg2">
                  <a:lumMod val="90000"/>
                </a:schemeClr>
              </a:solidFill>
            </a:endParaRPr>
          </a:p>
        </p:txBody>
      </p:sp>
      <p:sp>
        <p:nvSpPr>
          <p:cNvPr id="4" name="Rectangle 8">
            <a:extLst>
              <a:ext uri="{FF2B5EF4-FFF2-40B4-BE49-F238E27FC236}">
                <a16:creationId xmlns:a16="http://schemas.microsoft.com/office/drawing/2014/main" id="{78B3F994-B531-4396-84FC-85561086BA96}"/>
              </a:ext>
            </a:extLst>
          </p:cNvPr>
          <p:cNvSpPr>
            <a:spLocks noChangeArrowheads="1"/>
          </p:cNvSpPr>
          <p:nvPr/>
        </p:nvSpPr>
        <p:spPr bwMode="auto">
          <a:xfrm>
            <a:off x="0" y="454023"/>
            <a:ext cx="9515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41" name="Rechteck 40">
            <a:extLst>
              <a:ext uri="{FF2B5EF4-FFF2-40B4-BE49-F238E27FC236}">
                <a16:creationId xmlns:a16="http://schemas.microsoft.com/office/drawing/2014/main" id="{8CAE81F5-442C-4876-8D67-11F3C2AF7AE8}"/>
              </a:ext>
            </a:extLst>
          </p:cNvPr>
          <p:cNvSpPr/>
          <p:nvPr/>
        </p:nvSpPr>
        <p:spPr>
          <a:xfrm>
            <a:off x="218975" y="3476243"/>
            <a:ext cx="12239625" cy="4820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de-DE" sz="4000" b="1" dirty="0">
              <a:solidFill>
                <a:schemeClr val="tx1">
                  <a:lumMod val="75000"/>
                  <a:lumOff val="25000"/>
                </a:schemeClr>
              </a:solidFill>
            </a:endParaRPr>
          </a:p>
          <a:p>
            <a:pPr algn="ctr">
              <a:lnSpc>
                <a:spcPct val="90000"/>
              </a:lnSpc>
            </a:pPr>
            <a:endParaRPr lang="de-DE" sz="4000" b="1" dirty="0">
              <a:solidFill>
                <a:schemeClr val="tx1">
                  <a:lumMod val="75000"/>
                  <a:lumOff val="25000"/>
                </a:schemeClr>
              </a:solidFill>
            </a:endParaRPr>
          </a:p>
          <a:p>
            <a:pPr algn="ctr">
              <a:lnSpc>
                <a:spcPct val="90000"/>
              </a:lnSpc>
            </a:pPr>
            <a:endParaRPr lang="de-DE" sz="4000" b="1" dirty="0">
              <a:solidFill>
                <a:schemeClr val="tx1">
                  <a:lumMod val="75000"/>
                  <a:lumOff val="25000"/>
                </a:schemeClr>
              </a:solidFill>
            </a:endParaRPr>
          </a:p>
          <a:p>
            <a:pPr algn="ctr">
              <a:lnSpc>
                <a:spcPct val="90000"/>
              </a:lnSpc>
            </a:pPr>
            <a:endParaRPr lang="de-DE" sz="4000" b="1" dirty="0">
              <a:solidFill>
                <a:schemeClr val="tx1">
                  <a:lumMod val="75000"/>
                  <a:lumOff val="25000"/>
                </a:schemeClr>
              </a:solidFill>
            </a:endParaRPr>
          </a:p>
          <a:p>
            <a:pPr algn="ctr">
              <a:lnSpc>
                <a:spcPct val="90000"/>
              </a:lnSpc>
            </a:pPr>
            <a:r>
              <a:rPr lang="de-DE" sz="3200" b="1" dirty="0">
                <a:solidFill>
                  <a:schemeClr val="tx1">
                    <a:lumMod val="75000"/>
                    <a:lumOff val="25000"/>
                  </a:schemeClr>
                </a:solidFill>
              </a:rPr>
              <a:t>Herzlich willkommen zur Pressekonferenz</a:t>
            </a:r>
          </a:p>
          <a:p>
            <a:pPr algn="ctr">
              <a:lnSpc>
                <a:spcPct val="90000"/>
              </a:lnSpc>
            </a:pPr>
            <a:endParaRPr lang="de-DE" sz="4000" b="1" dirty="0">
              <a:solidFill>
                <a:schemeClr val="tx1">
                  <a:lumMod val="75000"/>
                  <a:lumOff val="25000"/>
                </a:schemeClr>
              </a:solidFill>
            </a:endParaRPr>
          </a:p>
          <a:p>
            <a:pPr algn="ctr">
              <a:lnSpc>
                <a:spcPct val="90000"/>
              </a:lnSpc>
            </a:pPr>
            <a:r>
              <a:rPr lang="de-DE" sz="4000" b="1" dirty="0">
                <a:solidFill>
                  <a:schemeClr val="tx1">
                    <a:lumMod val="75000"/>
                    <a:lumOff val="25000"/>
                  </a:schemeClr>
                </a:solidFill>
              </a:rPr>
              <a:t>Berufsausbildung 2025 in Hamburg</a:t>
            </a:r>
          </a:p>
          <a:p>
            <a:pPr algn="ctr">
              <a:lnSpc>
                <a:spcPct val="90000"/>
              </a:lnSpc>
            </a:pPr>
            <a:endParaRPr lang="de-DE" sz="4000" b="1" dirty="0">
              <a:solidFill>
                <a:schemeClr val="tx1">
                  <a:lumMod val="75000"/>
                  <a:lumOff val="25000"/>
                </a:schemeClr>
              </a:solidFill>
            </a:endParaRPr>
          </a:p>
          <a:p>
            <a:pPr algn="ctr">
              <a:lnSpc>
                <a:spcPct val="90000"/>
              </a:lnSpc>
            </a:pPr>
            <a:endParaRPr lang="de-DE" sz="4000" b="1" dirty="0">
              <a:solidFill>
                <a:schemeClr val="tx1">
                  <a:lumMod val="75000"/>
                  <a:lumOff val="25000"/>
                </a:schemeClr>
              </a:solidFill>
            </a:endParaRPr>
          </a:p>
          <a:p>
            <a:pPr algn="ctr">
              <a:lnSpc>
                <a:spcPct val="90000"/>
              </a:lnSpc>
            </a:pPr>
            <a:endParaRPr lang="de-DE" sz="900" b="1" dirty="0">
              <a:solidFill>
                <a:schemeClr val="tx1">
                  <a:lumMod val="75000"/>
                  <a:lumOff val="25000"/>
                </a:schemeClr>
              </a:solidFill>
            </a:endParaRPr>
          </a:p>
          <a:p>
            <a:pPr algn="ctr">
              <a:lnSpc>
                <a:spcPct val="90000"/>
              </a:lnSpc>
            </a:pPr>
            <a:r>
              <a:rPr lang="de-DE" sz="3200" b="1" dirty="0">
                <a:solidFill>
                  <a:schemeClr val="tx1">
                    <a:lumMod val="75000"/>
                    <a:lumOff val="25000"/>
                  </a:schemeClr>
                </a:solidFill>
              </a:rPr>
              <a:t>...mit und bei der Hamburger Energienetze GmbH</a:t>
            </a:r>
          </a:p>
          <a:p>
            <a:pPr algn="ctr">
              <a:lnSpc>
                <a:spcPct val="90000"/>
              </a:lnSpc>
            </a:pPr>
            <a:r>
              <a:rPr lang="de-DE" sz="4000" b="1" dirty="0">
                <a:solidFill>
                  <a:schemeClr val="tx1">
                    <a:lumMod val="75000"/>
                    <a:lumOff val="25000"/>
                  </a:schemeClr>
                </a:solidFill>
              </a:rPr>
              <a:t>				                                </a:t>
            </a:r>
          </a:p>
        </p:txBody>
      </p:sp>
      <p:sp>
        <p:nvSpPr>
          <p:cNvPr id="37" name="Rechteck 36">
            <a:extLst>
              <a:ext uri="{FF2B5EF4-FFF2-40B4-BE49-F238E27FC236}">
                <a16:creationId xmlns:a16="http://schemas.microsoft.com/office/drawing/2014/main" id="{A16D9A4D-014F-41DF-AFCB-990048B67C9B}"/>
              </a:ext>
            </a:extLst>
          </p:cNvPr>
          <p:cNvSpPr/>
          <p:nvPr/>
        </p:nvSpPr>
        <p:spPr>
          <a:xfrm>
            <a:off x="9150327" y="5123112"/>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bg2">
                  <a:lumMod val="90000"/>
                </a:schemeClr>
              </a:solidFill>
            </a:endParaRPr>
          </a:p>
        </p:txBody>
      </p:sp>
      <p:pic>
        <p:nvPicPr>
          <p:cNvPr id="2053" name="Grafik 50" descr="HWK_HH_Logo_4C_M">
            <a:extLst>
              <a:ext uri="{FF2B5EF4-FFF2-40B4-BE49-F238E27FC236}">
                <a16:creationId xmlns:a16="http://schemas.microsoft.com/office/drawing/2014/main" id="{70CB7637-0A4B-407B-B018-0628F90460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2403" y="569984"/>
            <a:ext cx="1657151" cy="31858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051" name="Grafik 48">
            <a:extLst>
              <a:ext uri="{FF2B5EF4-FFF2-40B4-BE49-F238E27FC236}">
                <a16:creationId xmlns:a16="http://schemas.microsoft.com/office/drawing/2014/main" id="{ECBD7CA3-1216-41A1-98F0-F9B64EE74EF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24678" y="530470"/>
            <a:ext cx="1578118" cy="39761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8" name="Rechteck 37">
            <a:extLst>
              <a:ext uri="{FF2B5EF4-FFF2-40B4-BE49-F238E27FC236}">
                <a16:creationId xmlns:a16="http://schemas.microsoft.com/office/drawing/2014/main" id="{81B7884E-BDE7-4419-8DDA-B4A0A7AF69EA}"/>
              </a:ext>
            </a:extLst>
          </p:cNvPr>
          <p:cNvSpPr/>
          <p:nvPr/>
        </p:nvSpPr>
        <p:spPr>
          <a:xfrm>
            <a:off x="5415" y="1245434"/>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sp>
        <p:nvSpPr>
          <p:cNvPr id="45" name="Rechteck 44">
            <a:extLst>
              <a:ext uri="{FF2B5EF4-FFF2-40B4-BE49-F238E27FC236}">
                <a16:creationId xmlns:a16="http://schemas.microsoft.com/office/drawing/2014/main" id="{6B71B93A-561B-484C-BE29-EB9C5FB43C3A}"/>
              </a:ext>
            </a:extLst>
          </p:cNvPr>
          <p:cNvSpPr/>
          <p:nvPr/>
        </p:nvSpPr>
        <p:spPr>
          <a:xfrm>
            <a:off x="3080213" y="1237485"/>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sp>
        <p:nvSpPr>
          <p:cNvPr id="52" name="Rechteck 51">
            <a:extLst>
              <a:ext uri="{FF2B5EF4-FFF2-40B4-BE49-F238E27FC236}">
                <a16:creationId xmlns:a16="http://schemas.microsoft.com/office/drawing/2014/main" id="{9754E969-5146-419B-A8C0-B7E8F0AED9B2}"/>
              </a:ext>
            </a:extLst>
          </p:cNvPr>
          <p:cNvSpPr/>
          <p:nvPr/>
        </p:nvSpPr>
        <p:spPr>
          <a:xfrm>
            <a:off x="6179914" y="1130562"/>
            <a:ext cx="2924560" cy="1113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pic>
        <p:nvPicPr>
          <p:cNvPr id="2054" name="Grafik 49" descr="https://www.uvnord.de/fileadmin/user_upload/bilder/rahmeninhalte/UV_NORD.png">
            <a:extLst>
              <a:ext uri="{FF2B5EF4-FFF2-40B4-BE49-F238E27FC236}">
                <a16:creationId xmlns:a16="http://schemas.microsoft.com/office/drawing/2014/main" id="{98E7EE52-3AF3-450C-A740-FF86B331F6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51172" y="1144099"/>
            <a:ext cx="1021566" cy="436854"/>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049" name="Grafik 46">
            <a:extLst>
              <a:ext uri="{FF2B5EF4-FFF2-40B4-BE49-F238E27FC236}">
                <a16:creationId xmlns:a16="http://schemas.microsoft.com/office/drawing/2014/main" id="{4892C0B6-9B5A-485B-A9FA-95BE55102D1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680743" y="1959318"/>
            <a:ext cx="1124236" cy="74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55" name="Rechteck 54">
            <a:extLst>
              <a:ext uri="{FF2B5EF4-FFF2-40B4-BE49-F238E27FC236}">
                <a16:creationId xmlns:a16="http://schemas.microsoft.com/office/drawing/2014/main" id="{2610630B-AE10-4E48-87B5-E66D2E85FFC0}"/>
              </a:ext>
            </a:extLst>
          </p:cNvPr>
          <p:cNvSpPr/>
          <p:nvPr/>
        </p:nvSpPr>
        <p:spPr>
          <a:xfrm>
            <a:off x="149215" y="4923399"/>
            <a:ext cx="2720743" cy="13276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tx1"/>
              </a:solidFill>
            </a:endParaRPr>
          </a:p>
        </p:txBody>
      </p:sp>
      <p:pic>
        <p:nvPicPr>
          <p:cNvPr id="57" name="Grafik 52" descr="12301_Hamburg_Claim_C">
            <a:extLst>
              <a:ext uri="{FF2B5EF4-FFF2-40B4-BE49-F238E27FC236}">
                <a16:creationId xmlns:a16="http://schemas.microsoft.com/office/drawing/2014/main" id="{00F8013B-C599-4AC2-B467-443CB5AEEA0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0945" y="1144099"/>
            <a:ext cx="1482570" cy="45548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1" name="Rechteck 60">
            <a:extLst>
              <a:ext uri="{FF2B5EF4-FFF2-40B4-BE49-F238E27FC236}">
                <a16:creationId xmlns:a16="http://schemas.microsoft.com/office/drawing/2014/main" id="{6972D71B-C1B7-4DEC-8234-D1D5B22635A2}"/>
              </a:ext>
            </a:extLst>
          </p:cNvPr>
          <p:cNvSpPr/>
          <p:nvPr/>
        </p:nvSpPr>
        <p:spPr>
          <a:xfrm>
            <a:off x="3232168" y="4846855"/>
            <a:ext cx="2762316" cy="16620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tx1"/>
              </a:solidFill>
            </a:endParaRPr>
          </a:p>
        </p:txBody>
      </p:sp>
      <p:pic>
        <p:nvPicPr>
          <p:cNvPr id="5" name="Grafik 4">
            <a:extLst>
              <a:ext uri="{FF2B5EF4-FFF2-40B4-BE49-F238E27FC236}">
                <a16:creationId xmlns:a16="http://schemas.microsoft.com/office/drawing/2014/main" id="{0BF1DF57-8705-05A9-C52B-7D23E65FF68A}"/>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824261" y="2146514"/>
            <a:ext cx="1124237" cy="387181"/>
          </a:xfrm>
          <a:prstGeom prst="rect">
            <a:avLst/>
          </a:prstGeom>
          <a:noFill/>
        </p:spPr>
      </p:pic>
      <p:sp>
        <p:nvSpPr>
          <p:cNvPr id="3" name="Textfeld 2">
            <a:extLst>
              <a:ext uri="{FF2B5EF4-FFF2-40B4-BE49-F238E27FC236}">
                <a16:creationId xmlns:a16="http://schemas.microsoft.com/office/drawing/2014/main" id="{607DEB17-8310-7C16-6AD1-0D73B266FA89}"/>
              </a:ext>
            </a:extLst>
          </p:cNvPr>
          <p:cNvSpPr txBox="1"/>
          <p:nvPr/>
        </p:nvSpPr>
        <p:spPr>
          <a:xfrm>
            <a:off x="9774936" y="91123"/>
            <a:ext cx="2530816" cy="400110"/>
          </a:xfrm>
          <a:prstGeom prst="rect">
            <a:avLst/>
          </a:prstGeom>
          <a:noFill/>
        </p:spPr>
        <p:txBody>
          <a:bodyPr wrap="square">
            <a:spAutoFit/>
          </a:bodyPr>
          <a:lstStyle/>
          <a:p>
            <a:r>
              <a:rPr lang="de-DE" sz="2000" b="1" dirty="0">
                <a:solidFill>
                  <a:schemeClr val="tx1">
                    <a:lumMod val="75000"/>
                    <a:lumOff val="25000"/>
                  </a:schemeClr>
                </a:solidFill>
              </a:rPr>
              <a:t>05. November 2025</a:t>
            </a:r>
            <a:endParaRPr lang="de-DE" dirty="0"/>
          </a:p>
        </p:txBody>
      </p:sp>
      <p:pic>
        <p:nvPicPr>
          <p:cNvPr id="7" name="Grafik 6">
            <a:extLst>
              <a:ext uri="{FF2B5EF4-FFF2-40B4-BE49-F238E27FC236}">
                <a16:creationId xmlns:a16="http://schemas.microsoft.com/office/drawing/2014/main" id="{7BABE721-82CF-3066-6B46-39C01168737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96961" y="326043"/>
            <a:ext cx="2272214" cy="713159"/>
          </a:xfrm>
          <a:prstGeom prst="rect">
            <a:avLst/>
          </a:prstGeom>
        </p:spPr>
      </p:pic>
    </p:spTree>
    <p:extLst>
      <p:ext uri="{BB962C8B-B14F-4D97-AF65-F5344CB8AC3E}">
        <p14:creationId xmlns:p14="http://schemas.microsoft.com/office/powerpoint/2010/main" val="3050397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hteck 24">
            <a:extLst>
              <a:ext uri="{FF2B5EF4-FFF2-40B4-BE49-F238E27FC236}">
                <a16:creationId xmlns:a16="http://schemas.microsoft.com/office/drawing/2014/main" id="{80926907-7FC7-4674-9769-2908ED7B1DE0}"/>
              </a:ext>
            </a:extLst>
          </p:cNvPr>
          <p:cNvSpPr/>
          <p:nvPr/>
        </p:nvSpPr>
        <p:spPr>
          <a:xfrm>
            <a:off x="6133698" y="3916170"/>
            <a:ext cx="2893934" cy="2830237"/>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5</a:t>
            </a:r>
          </a:p>
        </p:txBody>
      </p:sp>
      <p:sp>
        <p:nvSpPr>
          <p:cNvPr id="31" name="Rechteck 30">
            <a:extLst>
              <a:ext uri="{FF2B5EF4-FFF2-40B4-BE49-F238E27FC236}">
                <a16:creationId xmlns:a16="http://schemas.microsoft.com/office/drawing/2014/main" id="{B2F34731-FFD7-463F-B00C-01A677527F56}"/>
              </a:ext>
            </a:extLst>
          </p:cNvPr>
          <p:cNvSpPr/>
          <p:nvPr/>
        </p:nvSpPr>
        <p:spPr>
          <a:xfrm>
            <a:off x="6141741" y="3930218"/>
            <a:ext cx="2853680" cy="28097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chemeClr val="tx2"/>
              </a:solidFill>
            </a:endParaRPr>
          </a:p>
          <a:p>
            <a:pPr algn="ctr"/>
            <a:r>
              <a:rPr lang="de-DE" sz="3800" b="1" dirty="0">
                <a:solidFill>
                  <a:srgbClr val="C00000"/>
                </a:solidFill>
              </a:rPr>
              <a:t>7.264</a:t>
            </a:r>
          </a:p>
          <a:p>
            <a:pPr algn="ctr"/>
            <a:r>
              <a:rPr lang="de-DE" sz="1800" b="1" dirty="0">
                <a:solidFill>
                  <a:srgbClr val="C00000"/>
                </a:solidFill>
              </a:rPr>
              <a:t>(+13,0 %)</a:t>
            </a:r>
          </a:p>
          <a:p>
            <a:pPr algn="ctr"/>
            <a:endParaRPr lang="de-DE" sz="1800" b="1" dirty="0">
              <a:solidFill>
                <a:schemeClr val="tx2"/>
              </a:solidFill>
            </a:endParaRPr>
          </a:p>
          <a:p>
            <a:pPr algn="ctr"/>
            <a:r>
              <a:rPr lang="de-DE" sz="1800" dirty="0">
                <a:solidFill>
                  <a:schemeClr val="tx1"/>
                </a:solidFill>
              </a:rPr>
              <a:t>Neu abgeschlossene Ausbildungsverträge</a:t>
            </a:r>
            <a:endParaRPr lang="de-DE" sz="1800" dirty="0">
              <a:solidFill>
                <a:schemeClr val="bg2">
                  <a:lumMod val="90000"/>
                </a:schemeClr>
              </a:solidFill>
            </a:endParaRPr>
          </a:p>
          <a:p>
            <a:pPr algn="ctr"/>
            <a:r>
              <a:rPr lang="de-DE" sz="1800" b="1" dirty="0">
                <a:solidFill>
                  <a:schemeClr val="tx2"/>
                </a:solidFill>
              </a:rPr>
              <a:t> </a:t>
            </a:r>
          </a:p>
        </p:txBody>
      </p:sp>
      <p:sp>
        <p:nvSpPr>
          <p:cNvPr id="35" name="Rechteck 34">
            <a:extLst>
              <a:ext uri="{FF2B5EF4-FFF2-40B4-BE49-F238E27FC236}">
                <a16:creationId xmlns:a16="http://schemas.microsoft.com/office/drawing/2014/main" id="{7E142BC5-AE0F-46B4-8FD4-AEDC8DE1B82F}"/>
              </a:ext>
            </a:extLst>
          </p:cNvPr>
          <p:cNvSpPr/>
          <p:nvPr/>
        </p:nvSpPr>
        <p:spPr>
          <a:xfrm>
            <a:off x="6402796" y="5151152"/>
            <a:ext cx="2592626" cy="1479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800" dirty="0">
              <a:solidFill>
                <a:schemeClr val="bg2">
                  <a:lumMod val="90000"/>
                </a:schemeClr>
              </a:solidFill>
            </a:endParaRPr>
          </a:p>
        </p:txBody>
      </p:sp>
      <p:sp>
        <p:nvSpPr>
          <p:cNvPr id="4" name="Rectangle 8">
            <a:extLst>
              <a:ext uri="{FF2B5EF4-FFF2-40B4-BE49-F238E27FC236}">
                <a16:creationId xmlns:a16="http://schemas.microsoft.com/office/drawing/2014/main" id="{78B3F994-B531-4396-84FC-85561086BA96}"/>
              </a:ext>
            </a:extLst>
          </p:cNvPr>
          <p:cNvSpPr>
            <a:spLocks noChangeArrowheads="1"/>
          </p:cNvSpPr>
          <p:nvPr/>
        </p:nvSpPr>
        <p:spPr bwMode="auto">
          <a:xfrm>
            <a:off x="0" y="454023"/>
            <a:ext cx="951547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41" name="Rechteck 40">
            <a:extLst>
              <a:ext uri="{FF2B5EF4-FFF2-40B4-BE49-F238E27FC236}">
                <a16:creationId xmlns:a16="http://schemas.microsoft.com/office/drawing/2014/main" id="{8CAE81F5-442C-4876-8D67-11F3C2AF7AE8}"/>
              </a:ext>
            </a:extLst>
          </p:cNvPr>
          <p:cNvSpPr/>
          <p:nvPr/>
        </p:nvSpPr>
        <p:spPr>
          <a:xfrm>
            <a:off x="-1" y="3063158"/>
            <a:ext cx="12239625" cy="713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r>
              <a:rPr lang="de-DE" sz="4000" b="1" dirty="0">
                <a:solidFill>
                  <a:schemeClr val="tx1">
                    <a:lumMod val="75000"/>
                    <a:lumOff val="25000"/>
                  </a:schemeClr>
                </a:solidFill>
              </a:rPr>
              <a:t>Daten Hamburger Ausbildungsmarkt 2025 </a:t>
            </a:r>
            <a:r>
              <a:rPr lang="de-DE" sz="1400" b="1" dirty="0">
                <a:solidFill>
                  <a:schemeClr val="tx1">
                    <a:lumMod val="75000"/>
                    <a:lumOff val="25000"/>
                  </a:schemeClr>
                </a:solidFill>
              </a:rPr>
              <a:t>(Stand 05.11.2025)</a:t>
            </a:r>
            <a:endParaRPr lang="de-DE" sz="4000" b="1" dirty="0">
              <a:solidFill>
                <a:schemeClr val="tx1">
                  <a:lumMod val="75000"/>
                  <a:lumOff val="25000"/>
                </a:schemeClr>
              </a:solidFill>
            </a:endParaRPr>
          </a:p>
        </p:txBody>
      </p:sp>
      <p:sp>
        <p:nvSpPr>
          <p:cNvPr id="30" name="Rechteck 29">
            <a:extLst>
              <a:ext uri="{FF2B5EF4-FFF2-40B4-BE49-F238E27FC236}">
                <a16:creationId xmlns:a16="http://schemas.microsoft.com/office/drawing/2014/main" id="{38A7B4CF-CD46-420F-B92D-2346CB71BBC4}"/>
              </a:ext>
            </a:extLst>
          </p:cNvPr>
          <p:cNvSpPr/>
          <p:nvPr/>
        </p:nvSpPr>
        <p:spPr>
          <a:xfrm>
            <a:off x="9180953" y="3917951"/>
            <a:ext cx="2893934" cy="2832100"/>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Rechteck 32">
            <a:extLst>
              <a:ext uri="{FF2B5EF4-FFF2-40B4-BE49-F238E27FC236}">
                <a16:creationId xmlns:a16="http://schemas.microsoft.com/office/drawing/2014/main" id="{C3B98E14-B873-4F6C-BDC4-BF86FCD2DB00}"/>
              </a:ext>
            </a:extLst>
          </p:cNvPr>
          <p:cNvSpPr/>
          <p:nvPr/>
        </p:nvSpPr>
        <p:spPr>
          <a:xfrm>
            <a:off x="9152259" y="3909686"/>
            <a:ext cx="2951322" cy="28302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chemeClr val="tx2">
                  <a:lumMod val="60000"/>
                  <a:lumOff val="40000"/>
                </a:schemeClr>
              </a:solidFill>
            </a:endParaRPr>
          </a:p>
          <a:p>
            <a:pPr algn="ctr"/>
            <a:r>
              <a:rPr lang="de-DE" sz="3800" b="1" dirty="0">
                <a:solidFill>
                  <a:srgbClr val="C00000"/>
                </a:solidFill>
              </a:rPr>
              <a:t>2.305</a:t>
            </a:r>
          </a:p>
          <a:p>
            <a:pPr algn="ctr"/>
            <a:r>
              <a:rPr lang="de-DE" sz="1800" b="1" dirty="0">
                <a:solidFill>
                  <a:srgbClr val="C00000"/>
                </a:solidFill>
              </a:rPr>
              <a:t>(+0,6 %)</a:t>
            </a:r>
          </a:p>
          <a:p>
            <a:pPr algn="ctr"/>
            <a:endParaRPr lang="de-DE" sz="1800" b="1" dirty="0">
              <a:solidFill>
                <a:schemeClr val="tx2">
                  <a:lumMod val="60000"/>
                  <a:lumOff val="40000"/>
                </a:schemeClr>
              </a:solidFill>
            </a:endParaRPr>
          </a:p>
          <a:p>
            <a:pPr algn="ctr"/>
            <a:r>
              <a:rPr lang="de-DE" sz="1800" dirty="0">
                <a:solidFill>
                  <a:schemeClr val="tx1"/>
                </a:solidFill>
              </a:rPr>
              <a:t>Neu abgeschlossene Ausbildungsverträge</a:t>
            </a:r>
            <a:endParaRPr lang="de-DE" sz="1800" dirty="0">
              <a:solidFill>
                <a:schemeClr val="bg2">
                  <a:lumMod val="90000"/>
                </a:schemeClr>
              </a:solidFill>
            </a:endParaRPr>
          </a:p>
          <a:p>
            <a:pPr algn="ctr"/>
            <a:endParaRPr lang="de-DE" sz="3600" b="1" dirty="0">
              <a:solidFill>
                <a:schemeClr val="tx2">
                  <a:lumMod val="60000"/>
                  <a:lumOff val="40000"/>
                </a:schemeClr>
              </a:solidFill>
            </a:endParaRPr>
          </a:p>
        </p:txBody>
      </p:sp>
      <p:sp>
        <p:nvSpPr>
          <p:cNvPr id="37" name="Rechteck 36">
            <a:extLst>
              <a:ext uri="{FF2B5EF4-FFF2-40B4-BE49-F238E27FC236}">
                <a16:creationId xmlns:a16="http://schemas.microsoft.com/office/drawing/2014/main" id="{A16D9A4D-014F-41DF-AFCB-990048B67C9B}"/>
              </a:ext>
            </a:extLst>
          </p:cNvPr>
          <p:cNvSpPr/>
          <p:nvPr/>
        </p:nvSpPr>
        <p:spPr>
          <a:xfrm>
            <a:off x="9150327" y="5123112"/>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bg2">
                  <a:lumMod val="90000"/>
                </a:schemeClr>
              </a:solidFill>
            </a:endParaRPr>
          </a:p>
        </p:txBody>
      </p:sp>
      <p:pic>
        <p:nvPicPr>
          <p:cNvPr id="2053" name="Grafik 50" descr="HWK_HH_Logo_4C_M">
            <a:extLst>
              <a:ext uri="{FF2B5EF4-FFF2-40B4-BE49-F238E27FC236}">
                <a16:creationId xmlns:a16="http://schemas.microsoft.com/office/drawing/2014/main" id="{70CB7637-0A4B-407B-B018-0628F90460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20167" y="6312034"/>
            <a:ext cx="1657151" cy="31858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051" name="Grafik 48">
            <a:extLst>
              <a:ext uri="{FF2B5EF4-FFF2-40B4-BE49-F238E27FC236}">
                <a16:creationId xmlns:a16="http://schemas.microsoft.com/office/drawing/2014/main" id="{ECBD7CA3-1216-41A1-98F0-F9B64EE74EF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8509" y="6248603"/>
            <a:ext cx="1578118" cy="39761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7" name="Rechteck 46">
            <a:extLst>
              <a:ext uri="{FF2B5EF4-FFF2-40B4-BE49-F238E27FC236}">
                <a16:creationId xmlns:a16="http://schemas.microsoft.com/office/drawing/2014/main" id="{BCD31097-3BC9-4605-A516-3F5D0A828029}"/>
              </a:ext>
            </a:extLst>
          </p:cNvPr>
          <p:cNvSpPr/>
          <p:nvPr/>
        </p:nvSpPr>
        <p:spPr>
          <a:xfrm>
            <a:off x="44865" y="59137"/>
            <a:ext cx="2893934" cy="2809706"/>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Rechteck 33">
            <a:extLst>
              <a:ext uri="{FF2B5EF4-FFF2-40B4-BE49-F238E27FC236}">
                <a16:creationId xmlns:a16="http://schemas.microsoft.com/office/drawing/2014/main" id="{BF2C2CC8-AD7A-4DB2-893C-44565ABF0658}"/>
              </a:ext>
            </a:extLst>
          </p:cNvPr>
          <p:cNvSpPr/>
          <p:nvPr/>
        </p:nvSpPr>
        <p:spPr>
          <a:xfrm>
            <a:off x="57293" y="56884"/>
            <a:ext cx="2899444" cy="2187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rgbClr val="C00000"/>
              </a:solidFill>
            </a:endParaRPr>
          </a:p>
          <a:p>
            <a:pPr algn="ctr"/>
            <a:r>
              <a:rPr lang="de-DE" sz="3800" b="1" dirty="0">
                <a:solidFill>
                  <a:srgbClr val="C00000"/>
                </a:solidFill>
              </a:rPr>
              <a:t>17.725</a:t>
            </a:r>
          </a:p>
          <a:p>
            <a:pPr algn="ctr"/>
            <a:r>
              <a:rPr lang="de-DE" sz="1800" b="1" dirty="0">
                <a:solidFill>
                  <a:srgbClr val="C00000"/>
                </a:solidFill>
              </a:rPr>
              <a:t>(+1,8 %)</a:t>
            </a:r>
          </a:p>
          <a:p>
            <a:pPr algn="ctr"/>
            <a:endParaRPr lang="de-DE" sz="1800" b="1" dirty="0">
              <a:solidFill>
                <a:srgbClr val="C00000"/>
              </a:solidFill>
            </a:endParaRPr>
          </a:p>
          <a:p>
            <a:pPr algn="ctr"/>
            <a:r>
              <a:rPr lang="de-DE" sz="1800" dirty="0">
                <a:solidFill>
                  <a:schemeClr val="tx1"/>
                </a:solidFill>
              </a:rPr>
              <a:t>Ausbildungsanfänger/-innen insgesamt</a:t>
            </a:r>
          </a:p>
        </p:txBody>
      </p:sp>
      <p:sp>
        <p:nvSpPr>
          <p:cNvPr id="38" name="Rechteck 37">
            <a:extLst>
              <a:ext uri="{FF2B5EF4-FFF2-40B4-BE49-F238E27FC236}">
                <a16:creationId xmlns:a16="http://schemas.microsoft.com/office/drawing/2014/main" id="{81B7884E-BDE7-4419-8DDA-B4A0A7AF69EA}"/>
              </a:ext>
            </a:extLst>
          </p:cNvPr>
          <p:cNvSpPr/>
          <p:nvPr/>
        </p:nvSpPr>
        <p:spPr>
          <a:xfrm>
            <a:off x="5415" y="1245434"/>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sp>
        <p:nvSpPr>
          <p:cNvPr id="49" name="Rechteck 48">
            <a:extLst>
              <a:ext uri="{FF2B5EF4-FFF2-40B4-BE49-F238E27FC236}">
                <a16:creationId xmlns:a16="http://schemas.microsoft.com/office/drawing/2014/main" id="{45CD8D75-1575-496C-B0A1-1121B07A580C}"/>
              </a:ext>
            </a:extLst>
          </p:cNvPr>
          <p:cNvSpPr/>
          <p:nvPr/>
        </p:nvSpPr>
        <p:spPr>
          <a:xfrm>
            <a:off x="3093705" y="59137"/>
            <a:ext cx="2893934" cy="2809706"/>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dirty="0"/>
          </a:p>
        </p:txBody>
      </p:sp>
      <p:sp>
        <p:nvSpPr>
          <p:cNvPr id="42" name="Rechteck 41">
            <a:extLst>
              <a:ext uri="{FF2B5EF4-FFF2-40B4-BE49-F238E27FC236}">
                <a16:creationId xmlns:a16="http://schemas.microsoft.com/office/drawing/2014/main" id="{4732C42A-88AB-4E2B-AA18-30E30802B8FD}"/>
              </a:ext>
            </a:extLst>
          </p:cNvPr>
          <p:cNvSpPr/>
          <p:nvPr/>
        </p:nvSpPr>
        <p:spPr>
          <a:xfrm>
            <a:off x="3066943" y="38606"/>
            <a:ext cx="2920696" cy="22229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chemeClr val="tx2">
                  <a:lumMod val="60000"/>
                  <a:lumOff val="40000"/>
                </a:schemeClr>
              </a:solidFill>
            </a:endParaRPr>
          </a:p>
          <a:p>
            <a:pPr algn="ctr"/>
            <a:r>
              <a:rPr lang="de-DE" sz="3800" b="1" dirty="0">
                <a:solidFill>
                  <a:srgbClr val="C00000"/>
                </a:solidFill>
              </a:rPr>
              <a:t>11.916</a:t>
            </a:r>
          </a:p>
          <a:p>
            <a:pPr algn="ctr"/>
            <a:r>
              <a:rPr lang="de-DE" sz="1800" b="1" dirty="0">
                <a:solidFill>
                  <a:srgbClr val="C00000"/>
                </a:solidFill>
              </a:rPr>
              <a:t>(+2,1 %)</a:t>
            </a:r>
          </a:p>
          <a:p>
            <a:pPr algn="ctr"/>
            <a:endParaRPr lang="de-DE" sz="1800" dirty="0">
              <a:solidFill>
                <a:schemeClr val="tx1"/>
              </a:solidFill>
            </a:endParaRPr>
          </a:p>
          <a:p>
            <a:pPr algn="ctr"/>
            <a:r>
              <a:rPr lang="de-DE" sz="1800" dirty="0">
                <a:solidFill>
                  <a:schemeClr val="tx1"/>
                </a:solidFill>
              </a:rPr>
              <a:t>davon </a:t>
            </a:r>
          </a:p>
          <a:p>
            <a:pPr algn="ctr"/>
            <a:r>
              <a:rPr lang="de-DE" sz="1800" dirty="0">
                <a:solidFill>
                  <a:schemeClr val="tx1"/>
                </a:solidFill>
              </a:rPr>
              <a:t>duale Ausbildung </a:t>
            </a:r>
          </a:p>
          <a:p>
            <a:pPr algn="ctr"/>
            <a:r>
              <a:rPr lang="de-DE" sz="1800" dirty="0">
                <a:solidFill>
                  <a:schemeClr val="tx1"/>
                </a:solidFill>
              </a:rPr>
              <a:t>nach BBiG/HwO</a:t>
            </a:r>
            <a:endParaRPr lang="de-DE" sz="1800" dirty="0">
              <a:solidFill>
                <a:schemeClr val="bg2">
                  <a:lumMod val="90000"/>
                </a:schemeClr>
              </a:solidFill>
            </a:endParaRPr>
          </a:p>
          <a:p>
            <a:pPr algn="ctr"/>
            <a:endParaRPr lang="de-DE" sz="1800" b="1" dirty="0">
              <a:solidFill>
                <a:schemeClr val="tx2">
                  <a:lumMod val="60000"/>
                  <a:lumOff val="40000"/>
                </a:schemeClr>
              </a:solidFill>
            </a:endParaRPr>
          </a:p>
        </p:txBody>
      </p:sp>
      <p:sp>
        <p:nvSpPr>
          <p:cNvPr id="45" name="Rechteck 44">
            <a:extLst>
              <a:ext uri="{FF2B5EF4-FFF2-40B4-BE49-F238E27FC236}">
                <a16:creationId xmlns:a16="http://schemas.microsoft.com/office/drawing/2014/main" id="{6B71B93A-561B-484C-BE29-EB9C5FB43C3A}"/>
              </a:ext>
            </a:extLst>
          </p:cNvPr>
          <p:cNvSpPr/>
          <p:nvPr/>
        </p:nvSpPr>
        <p:spPr>
          <a:xfrm>
            <a:off x="3080213" y="1237485"/>
            <a:ext cx="2924560" cy="10954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sp>
        <p:nvSpPr>
          <p:cNvPr id="48" name="Rechteck 47">
            <a:extLst>
              <a:ext uri="{FF2B5EF4-FFF2-40B4-BE49-F238E27FC236}">
                <a16:creationId xmlns:a16="http://schemas.microsoft.com/office/drawing/2014/main" id="{FDB93E58-0A74-4220-897B-0E67E2533EFC}"/>
              </a:ext>
            </a:extLst>
          </p:cNvPr>
          <p:cNvSpPr/>
          <p:nvPr/>
        </p:nvSpPr>
        <p:spPr>
          <a:xfrm>
            <a:off x="6141741" y="59175"/>
            <a:ext cx="2893934" cy="2804675"/>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dirty="0"/>
          </a:p>
        </p:txBody>
      </p:sp>
      <p:sp>
        <p:nvSpPr>
          <p:cNvPr id="51" name="Rechteck 50">
            <a:extLst>
              <a:ext uri="{FF2B5EF4-FFF2-40B4-BE49-F238E27FC236}">
                <a16:creationId xmlns:a16="http://schemas.microsoft.com/office/drawing/2014/main" id="{F9A7AAE4-5AC1-42C1-B986-C5C5AA03A30D}"/>
              </a:ext>
            </a:extLst>
          </p:cNvPr>
          <p:cNvSpPr/>
          <p:nvPr/>
        </p:nvSpPr>
        <p:spPr>
          <a:xfrm>
            <a:off x="6147024" y="56886"/>
            <a:ext cx="2924560" cy="2222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chemeClr val="tx2">
                  <a:lumMod val="60000"/>
                  <a:lumOff val="40000"/>
                </a:schemeClr>
              </a:solidFill>
            </a:endParaRPr>
          </a:p>
          <a:p>
            <a:pPr algn="ctr"/>
            <a:r>
              <a:rPr lang="de-DE" sz="3800" b="1" dirty="0">
                <a:solidFill>
                  <a:srgbClr val="C00000"/>
                </a:solidFill>
              </a:rPr>
              <a:t>5.809</a:t>
            </a:r>
          </a:p>
          <a:p>
            <a:pPr algn="ctr"/>
            <a:r>
              <a:rPr lang="de-DE" sz="1800" b="1" dirty="0">
                <a:solidFill>
                  <a:srgbClr val="C00000"/>
                </a:solidFill>
              </a:rPr>
              <a:t>(+1,4 %) </a:t>
            </a:r>
          </a:p>
          <a:p>
            <a:pPr algn="ctr"/>
            <a:endParaRPr lang="de-DE" sz="3800" b="1" dirty="0">
              <a:solidFill>
                <a:srgbClr val="C00000"/>
              </a:solidFill>
            </a:endParaRPr>
          </a:p>
          <a:p>
            <a:pPr algn="ctr"/>
            <a:r>
              <a:rPr lang="de-DE" sz="1800" dirty="0">
                <a:solidFill>
                  <a:schemeClr val="tx1"/>
                </a:solidFill>
              </a:rPr>
              <a:t>davon </a:t>
            </a:r>
          </a:p>
          <a:p>
            <a:pPr algn="ctr"/>
            <a:r>
              <a:rPr lang="de-DE" sz="1800" dirty="0">
                <a:solidFill>
                  <a:schemeClr val="tx1"/>
                </a:solidFill>
              </a:rPr>
              <a:t>schulische Ausbildung</a:t>
            </a:r>
            <a:endParaRPr lang="de-DE" sz="1800" dirty="0">
              <a:solidFill>
                <a:schemeClr val="bg2">
                  <a:lumMod val="90000"/>
                </a:schemeClr>
              </a:solidFill>
            </a:endParaRPr>
          </a:p>
        </p:txBody>
      </p:sp>
      <p:sp>
        <p:nvSpPr>
          <p:cNvPr id="52" name="Rechteck 51">
            <a:extLst>
              <a:ext uri="{FF2B5EF4-FFF2-40B4-BE49-F238E27FC236}">
                <a16:creationId xmlns:a16="http://schemas.microsoft.com/office/drawing/2014/main" id="{9754E969-5146-419B-A8C0-B7E8F0AED9B2}"/>
              </a:ext>
            </a:extLst>
          </p:cNvPr>
          <p:cNvSpPr/>
          <p:nvPr/>
        </p:nvSpPr>
        <p:spPr>
          <a:xfrm>
            <a:off x="6179914" y="1130562"/>
            <a:ext cx="2924560" cy="11137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600" dirty="0">
              <a:solidFill>
                <a:schemeClr val="bg2">
                  <a:lumMod val="90000"/>
                </a:schemeClr>
              </a:solidFill>
            </a:endParaRPr>
          </a:p>
        </p:txBody>
      </p:sp>
      <p:sp>
        <p:nvSpPr>
          <p:cNvPr id="56" name="Rechteck 55">
            <a:extLst>
              <a:ext uri="{FF2B5EF4-FFF2-40B4-BE49-F238E27FC236}">
                <a16:creationId xmlns:a16="http://schemas.microsoft.com/office/drawing/2014/main" id="{7A3D43C7-C1F5-4DEE-8A7E-EE9FD2939F73}"/>
              </a:ext>
            </a:extLst>
          </p:cNvPr>
          <p:cNvSpPr/>
          <p:nvPr/>
        </p:nvSpPr>
        <p:spPr>
          <a:xfrm>
            <a:off x="9207715" y="33849"/>
            <a:ext cx="2893934" cy="2835280"/>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054" name="Grafik 49" descr="https://www.uvnord.de/fileadmin/user_upload/bilder/rahmeninhalte/UV_NORD.png">
            <a:extLst>
              <a:ext uri="{FF2B5EF4-FFF2-40B4-BE49-F238E27FC236}">
                <a16:creationId xmlns:a16="http://schemas.microsoft.com/office/drawing/2014/main" id="{98E7EE52-3AF3-450C-A740-FF86B331F6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7367" y="1237698"/>
            <a:ext cx="1021566" cy="436854"/>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2049" name="Grafik 46">
            <a:extLst>
              <a:ext uri="{FF2B5EF4-FFF2-40B4-BE49-F238E27FC236}">
                <a16:creationId xmlns:a16="http://schemas.microsoft.com/office/drawing/2014/main" id="{4892C0B6-9B5A-485B-A9FA-95BE55102D1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056320" y="1885724"/>
            <a:ext cx="1124236" cy="74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53" name="Rechteck 52">
            <a:extLst>
              <a:ext uri="{FF2B5EF4-FFF2-40B4-BE49-F238E27FC236}">
                <a16:creationId xmlns:a16="http://schemas.microsoft.com/office/drawing/2014/main" id="{2D37020E-45C3-414D-9E80-B8B356E1ABD2}"/>
              </a:ext>
            </a:extLst>
          </p:cNvPr>
          <p:cNvSpPr/>
          <p:nvPr/>
        </p:nvSpPr>
        <p:spPr>
          <a:xfrm>
            <a:off x="49393" y="3916171"/>
            <a:ext cx="2901052" cy="2835280"/>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54" name="Rechteck 53">
            <a:extLst>
              <a:ext uri="{FF2B5EF4-FFF2-40B4-BE49-F238E27FC236}">
                <a16:creationId xmlns:a16="http://schemas.microsoft.com/office/drawing/2014/main" id="{6F4C66C8-D8AC-4721-8824-B08A3527F5A4}"/>
              </a:ext>
            </a:extLst>
          </p:cNvPr>
          <p:cNvSpPr/>
          <p:nvPr/>
        </p:nvSpPr>
        <p:spPr>
          <a:xfrm>
            <a:off x="20353" y="3930218"/>
            <a:ext cx="2873580" cy="2400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rgbClr val="FF5568"/>
              </a:solidFill>
            </a:endParaRPr>
          </a:p>
          <a:p>
            <a:pPr algn="ctr"/>
            <a:r>
              <a:rPr lang="de-DE" sz="3800" b="1" dirty="0">
                <a:solidFill>
                  <a:srgbClr val="C00000"/>
                </a:solidFill>
              </a:rPr>
              <a:t>10.182 </a:t>
            </a:r>
          </a:p>
          <a:p>
            <a:pPr algn="ctr"/>
            <a:r>
              <a:rPr lang="de-DE" sz="1800" b="1" dirty="0">
                <a:solidFill>
                  <a:srgbClr val="C00000"/>
                </a:solidFill>
              </a:rPr>
              <a:t>(-3,8 %)</a:t>
            </a:r>
          </a:p>
          <a:p>
            <a:pPr algn="ctr"/>
            <a:endParaRPr lang="de-DE" sz="1800" b="1" dirty="0">
              <a:solidFill>
                <a:srgbClr val="FF5568"/>
              </a:solidFill>
            </a:endParaRPr>
          </a:p>
          <a:p>
            <a:pPr algn="ctr"/>
            <a:r>
              <a:rPr lang="de-DE" sz="1800" dirty="0">
                <a:solidFill>
                  <a:schemeClr val="tx1"/>
                </a:solidFill>
              </a:rPr>
              <a:t>Gemeldete Ausbildungsstellen</a:t>
            </a:r>
          </a:p>
          <a:p>
            <a:pPr algn="ctr"/>
            <a:endParaRPr lang="de-DE" sz="900" dirty="0">
              <a:solidFill>
                <a:schemeClr val="tx1"/>
              </a:solidFill>
            </a:endParaRPr>
          </a:p>
          <a:p>
            <a:pPr algn="ctr"/>
            <a:r>
              <a:rPr lang="de-DE" sz="1200" dirty="0">
                <a:solidFill>
                  <a:schemeClr val="tx1"/>
                </a:solidFill>
              </a:rPr>
              <a:t>davon 948 unbesetzt</a:t>
            </a:r>
            <a:endParaRPr lang="de-DE" sz="1200" b="1" dirty="0">
              <a:solidFill>
                <a:srgbClr val="FF5568"/>
              </a:solidFill>
            </a:endParaRPr>
          </a:p>
        </p:txBody>
      </p:sp>
      <p:sp>
        <p:nvSpPr>
          <p:cNvPr id="55" name="Rechteck 54">
            <a:extLst>
              <a:ext uri="{FF2B5EF4-FFF2-40B4-BE49-F238E27FC236}">
                <a16:creationId xmlns:a16="http://schemas.microsoft.com/office/drawing/2014/main" id="{2610630B-AE10-4E48-87B5-E66D2E85FFC0}"/>
              </a:ext>
            </a:extLst>
          </p:cNvPr>
          <p:cNvSpPr/>
          <p:nvPr/>
        </p:nvSpPr>
        <p:spPr>
          <a:xfrm>
            <a:off x="149215" y="4923399"/>
            <a:ext cx="2720743" cy="13276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tx1"/>
              </a:solidFill>
            </a:endParaRPr>
          </a:p>
        </p:txBody>
      </p:sp>
      <p:pic>
        <p:nvPicPr>
          <p:cNvPr id="57" name="Grafik 52" descr="12301_Hamburg_Claim_C">
            <a:extLst>
              <a:ext uri="{FF2B5EF4-FFF2-40B4-BE49-F238E27FC236}">
                <a16:creationId xmlns:a16="http://schemas.microsoft.com/office/drawing/2014/main" id="{00F8013B-C599-4AC2-B467-443CB5AEEA0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293" y="6332983"/>
            <a:ext cx="1031884" cy="31702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59" name="Rechteck 58">
            <a:extLst>
              <a:ext uri="{FF2B5EF4-FFF2-40B4-BE49-F238E27FC236}">
                <a16:creationId xmlns:a16="http://schemas.microsoft.com/office/drawing/2014/main" id="{D49337BE-A57A-46EB-A2F0-682F23E6FB30}"/>
              </a:ext>
            </a:extLst>
          </p:cNvPr>
          <p:cNvSpPr/>
          <p:nvPr/>
        </p:nvSpPr>
        <p:spPr>
          <a:xfrm>
            <a:off x="3093705" y="3916172"/>
            <a:ext cx="2893934" cy="2835279"/>
          </a:xfrm>
          <a:prstGeom prst="rect">
            <a:avLst/>
          </a:prstGeom>
          <a:solidFill>
            <a:schemeClr val="bg1"/>
          </a:solidFill>
          <a:ln>
            <a:noFill/>
          </a:ln>
          <a:effectLst>
            <a:outerShdw blurRad="114300" dist="38100" dir="2700000" sx="102000" sy="102000" algn="tl" rotWithShape="0">
              <a:prstClr val="black">
                <a:alpha val="4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Rechteck 59">
            <a:extLst>
              <a:ext uri="{FF2B5EF4-FFF2-40B4-BE49-F238E27FC236}">
                <a16:creationId xmlns:a16="http://schemas.microsoft.com/office/drawing/2014/main" id="{1B69186A-D24B-4651-93B5-941DD95EAE52}"/>
              </a:ext>
            </a:extLst>
          </p:cNvPr>
          <p:cNvSpPr/>
          <p:nvPr/>
        </p:nvSpPr>
        <p:spPr>
          <a:xfrm>
            <a:off x="3094030" y="3938666"/>
            <a:ext cx="2874636" cy="2851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1000" b="1" dirty="0">
              <a:solidFill>
                <a:schemeClr val="tx2"/>
              </a:solidFill>
            </a:endParaRPr>
          </a:p>
          <a:p>
            <a:pPr algn="ctr"/>
            <a:r>
              <a:rPr lang="de-DE" sz="3800" b="1" dirty="0">
                <a:solidFill>
                  <a:srgbClr val="C00000"/>
                </a:solidFill>
              </a:rPr>
              <a:t>8.077</a:t>
            </a:r>
          </a:p>
          <a:p>
            <a:pPr algn="ctr"/>
            <a:r>
              <a:rPr lang="de-DE" sz="1800" b="1" dirty="0">
                <a:solidFill>
                  <a:srgbClr val="C00000"/>
                </a:solidFill>
              </a:rPr>
              <a:t>(+14,8 %)</a:t>
            </a:r>
          </a:p>
          <a:p>
            <a:pPr algn="ctr"/>
            <a:endParaRPr lang="de-DE" sz="1800" b="1" dirty="0">
              <a:solidFill>
                <a:schemeClr val="accent1"/>
              </a:solidFill>
            </a:endParaRPr>
          </a:p>
          <a:p>
            <a:pPr algn="ctr"/>
            <a:r>
              <a:rPr lang="de-DE" sz="1800" dirty="0">
                <a:solidFill>
                  <a:schemeClr val="tx1"/>
                </a:solidFill>
              </a:rPr>
              <a:t>Ausbildungs-</a:t>
            </a:r>
          </a:p>
          <a:p>
            <a:pPr algn="ctr"/>
            <a:r>
              <a:rPr lang="de-DE" sz="1800" dirty="0" err="1">
                <a:solidFill>
                  <a:schemeClr val="tx1"/>
                </a:solidFill>
              </a:rPr>
              <a:t>bewerber</a:t>
            </a:r>
            <a:r>
              <a:rPr lang="de-DE" sz="1800" dirty="0">
                <a:solidFill>
                  <a:schemeClr val="tx1"/>
                </a:solidFill>
              </a:rPr>
              <a:t> /-innen</a:t>
            </a:r>
          </a:p>
          <a:p>
            <a:pPr algn="ctr"/>
            <a:endParaRPr lang="de-DE" sz="900" dirty="0">
              <a:solidFill>
                <a:schemeClr val="tx1"/>
              </a:solidFill>
            </a:endParaRPr>
          </a:p>
          <a:p>
            <a:pPr algn="ctr"/>
            <a:r>
              <a:rPr lang="de-DE" sz="1200" dirty="0">
                <a:solidFill>
                  <a:schemeClr val="tx1"/>
                </a:solidFill>
              </a:rPr>
              <a:t>davon 1.408 unversorgt</a:t>
            </a:r>
          </a:p>
        </p:txBody>
      </p:sp>
      <p:sp>
        <p:nvSpPr>
          <p:cNvPr id="61" name="Rechteck 60">
            <a:extLst>
              <a:ext uri="{FF2B5EF4-FFF2-40B4-BE49-F238E27FC236}">
                <a16:creationId xmlns:a16="http://schemas.microsoft.com/office/drawing/2014/main" id="{6972D71B-C1B7-4DEC-8234-D1D5B22635A2}"/>
              </a:ext>
            </a:extLst>
          </p:cNvPr>
          <p:cNvSpPr/>
          <p:nvPr/>
        </p:nvSpPr>
        <p:spPr>
          <a:xfrm>
            <a:off x="3232168" y="4846855"/>
            <a:ext cx="2762316" cy="16620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endParaRPr lang="de-DE" sz="1600" dirty="0">
              <a:solidFill>
                <a:schemeClr val="tx1"/>
              </a:solidFill>
            </a:endParaRPr>
          </a:p>
        </p:txBody>
      </p:sp>
      <p:pic>
        <p:nvPicPr>
          <p:cNvPr id="62" name="Grafik 52" descr="12301_Hamburg_Claim_C">
            <a:extLst>
              <a:ext uri="{FF2B5EF4-FFF2-40B4-BE49-F238E27FC236}">
                <a16:creationId xmlns:a16="http://schemas.microsoft.com/office/drawing/2014/main" id="{3C75D038-1822-4002-BF6B-505FF4BD45C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64035" y="6351799"/>
            <a:ext cx="1031884" cy="317024"/>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5" name="Grafik 4">
            <a:extLst>
              <a:ext uri="{FF2B5EF4-FFF2-40B4-BE49-F238E27FC236}">
                <a16:creationId xmlns:a16="http://schemas.microsoft.com/office/drawing/2014/main" id="{0BF1DF57-8705-05A9-C52B-7D23E65FF68A}"/>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0160169" y="599697"/>
            <a:ext cx="1124237" cy="387181"/>
          </a:xfrm>
          <a:prstGeom prst="rect">
            <a:avLst/>
          </a:prstGeom>
          <a:noFill/>
        </p:spPr>
      </p:pic>
      <p:pic>
        <p:nvPicPr>
          <p:cNvPr id="3" name="Grafik 2">
            <a:extLst>
              <a:ext uri="{FF2B5EF4-FFF2-40B4-BE49-F238E27FC236}">
                <a16:creationId xmlns:a16="http://schemas.microsoft.com/office/drawing/2014/main" id="{92F9A9D1-FB9A-F966-CC9A-85E7D62C3C6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9215" y="2426940"/>
            <a:ext cx="1194953" cy="375049"/>
          </a:xfrm>
          <a:prstGeom prst="rect">
            <a:avLst/>
          </a:prstGeom>
        </p:spPr>
      </p:pic>
      <p:pic>
        <p:nvPicPr>
          <p:cNvPr id="6" name="Grafik 5">
            <a:extLst>
              <a:ext uri="{FF2B5EF4-FFF2-40B4-BE49-F238E27FC236}">
                <a16:creationId xmlns:a16="http://schemas.microsoft.com/office/drawing/2014/main" id="{9802F690-2202-29CE-9210-88F04C6BDE9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38638" y="2442646"/>
            <a:ext cx="1194953" cy="375049"/>
          </a:xfrm>
          <a:prstGeom prst="rect">
            <a:avLst/>
          </a:prstGeom>
        </p:spPr>
      </p:pic>
      <p:pic>
        <p:nvPicPr>
          <p:cNvPr id="7" name="Grafik 6">
            <a:extLst>
              <a:ext uri="{FF2B5EF4-FFF2-40B4-BE49-F238E27FC236}">
                <a16:creationId xmlns:a16="http://schemas.microsoft.com/office/drawing/2014/main" id="{558847BF-6631-2AD9-E183-4266FDB8FE9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38767" y="2439890"/>
            <a:ext cx="1194953" cy="375049"/>
          </a:xfrm>
          <a:prstGeom prst="rect">
            <a:avLst/>
          </a:prstGeom>
        </p:spPr>
      </p:pic>
      <p:sp>
        <p:nvSpPr>
          <p:cNvPr id="2" name="Textfeld 1">
            <a:extLst>
              <a:ext uri="{FF2B5EF4-FFF2-40B4-BE49-F238E27FC236}">
                <a16:creationId xmlns:a16="http://schemas.microsoft.com/office/drawing/2014/main" id="{ACE50C93-DF45-98C2-67E3-A4C9DB0C303B}"/>
              </a:ext>
            </a:extLst>
          </p:cNvPr>
          <p:cNvSpPr txBox="1"/>
          <p:nvPr/>
        </p:nvSpPr>
        <p:spPr>
          <a:xfrm>
            <a:off x="12673584" y="986878"/>
            <a:ext cx="184731" cy="400110"/>
          </a:xfrm>
          <a:prstGeom prst="rect">
            <a:avLst/>
          </a:prstGeom>
          <a:noFill/>
        </p:spPr>
        <p:txBody>
          <a:bodyPr wrap="none" rtlCol="0">
            <a:spAutoFit/>
          </a:bodyPr>
          <a:lstStyle/>
          <a:p>
            <a:pPr algn="l"/>
            <a:endParaRPr lang="de-DE" sz="2000" dirty="0"/>
          </a:p>
        </p:txBody>
      </p:sp>
    </p:spTree>
    <p:extLst>
      <p:ext uri="{BB962C8B-B14F-4D97-AF65-F5344CB8AC3E}">
        <p14:creationId xmlns:p14="http://schemas.microsoft.com/office/powerpoint/2010/main" val="255975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4ED81E57-D1C1-9A81-9AAC-4DA74631E8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48221" y="884462"/>
            <a:ext cx="1124237" cy="387181"/>
          </a:xfrm>
          <a:prstGeom prst="rect">
            <a:avLst/>
          </a:prstGeom>
          <a:noFill/>
        </p:spPr>
      </p:pic>
      <p:sp>
        <p:nvSpPr>
          <p:cNvPr id="3" name="Textfeld 2">
            <a:extLst>
              <a:ext uri="{FF2B5EF4-FFF2-40B4-BE49-F238E27FC236}">
                <a16:creationId xmlns:a16="http://schemas.microsoft.com/office/drawing/2014/main" id="{469B8319-BBF9-270A-F27E-630BA0CAF11B}"/>
              </a:ext>
            </a:extLst>
          </p:cNvPr>
          <p:cNvSpPr txBox="1"/>
          <p:nvPr/>
        </p:nvSpPr>
        <p:spPr>
          <a:xfrm>
            <a:off x="1517904" y="1837944"/>
            <a:ext cx="7324344" cy="1938992"/>
          </a:xfrm>
          <a:prstGeom prst="rect">
            <a:avLst/>
          </a:prstGeom>
          <a:noFill/>
        </p:spPr>
        <p:txBody>
          <a:bodyPr wrap="square" rtlCol="0">
            <a:spAutoFit/>
          </a:bodyPr>
          <a:lstStyle/>
          <a:p>
            <a:pPr algn="l"/>
            <a:r>
              <a:rPr lang="de-DE" sz="2000" dirty="0"/>
              <a:t>Ausbildungsdaten: </a:t>
            </a:r>
          </a:p>
          <a:p>
            <a:r>
              <a:rPr lang="de-DE" sz="2000" dirty="0"/>
              <a:t>2025 eingestellt:</a:t>
            </a:r>
          </a:p>
          <a:p>
            <a:pPr algn="l"/>
            <a:r>
              <a:rPr lang="de-DE" sz="2000" dirty="0"/>
              <a:t>Azubis insgesamt:</a:t>
            </a:r>
          </a:p>
          <a:p>
            <a:pPr algn="l"/>
            <a:r>
              <a:rPr lang="de-DE" sz="2000" dirty="0"/>
              <a:t>Ausbildungsberufe:</a:t>
            </a:r>
          </a:p>
          <a:p>
            <a:pPr algn="l"/>
            <a:r>
              <a:rPr lang="de-DE" sz="2000" dirty="0"/>
              <a:t>Bedarf 2026: </a:t>
            </a:r>
          </a:p>
          <a:p>
            <a:pPr algn="l"/>
            <a:endParaRPr lang="de-DE" sz="2000" dirty="0"/>
          </a:p>
        </p:txBody>
      </p:sp>
    </p:spTree>
    <p:extLst>
      <p:ext uri="{BB962C8B-B14F-4D97-AF65-F5344CB8AC3E}">
        <p14:creationId xmlns:p14="http://schemas.microsoft.com/office/powerpoint/2010/main" val="1864866368"/>
      </p:ext>
    </p:extLst>
  </p:cSld>
  <p:clrMapOvr>
    <a:masterClrMapping/>
  </p:clrMapOvr>
</p:sld>
</file>

<file path=ppt/theme/theme1.xml><?xml version="1.0" encoding="utf-8"?>
<a:theme xmlns:a="http://schemas.openxmlformats.org/drawingml/2006/main" name="Standard">
  <a:themeElements>
    <a:clrScheme name="Bundesagentur">
      <a:dk1>
        <a:srgbClr val="000000"/>
      </a:dk1>
      <a:lt1>
        <a:sysClr val="window" lastClr="FFFFFF"/>
      </a:lt1>
      <a:dk2>
        <a:srgbClr val="E2001A"/>
      </a:dk2>
      <a:lt2>
        <a:srgbClr val="D8D8D8"/>
      </a:lt2>
      <a:accent1>
        <a:srgbClr val="E2001A"/>
      </a:accent1>
      <a:accent2>
        <a:srgbClr val="464646"/>
      </a:accent2>
      <a:accent3>
        <a:srgbClr val="FF3B52"/>
      </a:accent3>
      <a:accent4>
        <a:srgbClr val="646464"/>
      </a:accent4>
      <a:accent5>
        <a:srgbClr val="FFA3AE"/>
      </a:accent5>
      <a:accent6>
        <a:srgbClr val="A5A5A5"/>
      </a:accent6>
      <a:hlink>
        <a:srgbClr val="003C78"/>
      </a:hlink>
      <a:folHlink>
        <a:srgbClr val="7D7D7D"/>
      </a:folHlink>
    </a:clrScheme>
    <a:fontScheme name="Bundesagentur">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2000" dirty="0"/>
        </a:defPPr>
      </a:lstStyle>
    </a:txDef>
  </a:objectDefaults>
  <a:extraClrSchemeLst/>
  <a:extLst>
    <a:ext uri="{05A4C25C-085E-4340-85A3-A5531E510DB2}">
      <thm15:themeFamily xmlns:thm15="http://schemas.microsoft.com/office/thememl/2012/main" name="BAA031520_PPT16-9_Master_RZ-02.potx" id="{BEB17586-C851-42D5-8704-E4B61B28F92F}" vid="{CA0D0814-E285-45DC-B5F2-B5BE4DB81ACB}"/>
    </a:ext>
  </a:extLst>
</a:theme>
</file>

<file path=ppt/theme/theme2.xml><?xml version="1.0" encoding="utf-8"?>
<a:theme xmlns:a="http://schemas.openxmlformats.org/drawingml/2006/main" name="4-zu-3-Projektion">
  <a:themeElements>
    <a:clrScheme name="Bundesagentur">
      <a:dk1>
        <a:srgbClr val="000000"/>
      </a:dk1>
      <a:lt1>
        <a:sysClr val="window" lastClr="FFFFFF"/>
      </a:lt1>
      <a:dk2>
        <a:srgbClr val="E2001A"/>
      </a:dk2>
      <a:lt2>
        <a:srgbClr val="D8D8D8"/>
      </a:lt2>
      <a:accent1>
        <a:srgbClr val="E2001A"/>
      </a:accent1>
      <a:accent2>
        <a:srgbClr val="464646"/>
      </a:accent2>
      <a:accent3>
        <a:srgbClr val="FF3B52"/>
      </a:accent3>
      <a:accent4>
        <a:srgbClr val="646464"/>
      </a:accent4>
      <a:accent5>
        <a:srgbClr val="FFA3AE"/>
      </a:accent5>
      <a:accent6>
        <a:srgbClr val="A5A5A5"/>
      </a:accent6>
      <a:hlink>
        <a:srgbClr val="003C78"/>
      </a:hlink>
      <a:folHlink>
        <a:srgbClr val="7D7D7D"/>
      </a:folHlink>
    </a:clrScheme>
    <a:fontScheme name="Bundesagentur">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AA031520_PPT16-9_Master_RZ-02.potx" id="{BEB17586-C851-42D5-8704-E4B61B28F92F}" vid="{F3AA72CC-AE2D-4B75-864B-F44ADA6B9F40}"/>
    </a:ext>
  </a:ext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p:Policy xmlns:p="office.server.policy" id="A6C74C97-CAE6-4E87-B2B0-7E66B14C2BF0" local="false">
  <p:Name>Wiedervorlage</p:Name>
  <p:Description/>
  <p:Statement/>
  <p:PolicyItems>
    <p:PolicyItem featureId="Microsoft.Office.RecordsManagement.PolicyFeatures.Expiration" staticId="0x0101001CF96C0210194FB2B5E0D8BCB7BAF923|793854149" UniqueId="799df834-3662-4304-abf2-655c208a9db4">
      <p:Name>Retention</p:Name>
      <p:Description>Automatic scheduling of content for processing, and performing a retention action on content that has reached its due date.</p:Description>
      <p:CustomData>
        <Schedules nextStageId="4">
          <Schedule type="default">
            <stages>
              <data stageId="1">
                <formula id="Erste Wiedervorlage Ereignis"/>
                <action type="action" id="Erste Wiedervorlage Aktion"/>
              </data>
              <data stageId="2">
                <formula id="Archivierung Ereignis"/>
                <action type="action" id="Archivierung Aktion"/>
              </data>
              <data stageId="3">
                <formula id="Zweite Wiedervorlage Ereignis"/>
                <action type="action" id="Zweite Wiedervorlage Aktion"/>
              </data>
            </stages>
          </Schedule>
        </Schedules>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VeroeffentlichungAktuelles xmlns="4a28408e-3284-45f5-83f6-27529b7d0889">false</VeroeffentlichungAktuelles>
    <BAGueltigBis xmlns="4a28408e-3284-45f5-83f6-27529b7d0889">2024-02-18T23:00:00+00:00</BAGueltigBis>
    <AlleLeser xmlns="326e7e15-26a6-4681-83db-7f2bb92fcb21">false</AlleLeser>
    <TaxCatchAll xmlns="326e7e15-26a6-4681-83db-7f2bb92fcb21">
      <Value>3252</Value>
      <Value>5700</Value>
      <Value>281</Value>
    </TaxCatchAll>
    <Stand xmlns="4a28408e-3284-45f5-83f6-27529b7d0889">2021-02-18T23:00:00+00:00</Stand>
    <AktuellesBis xmlns="4a28408e-3284-45f5-83f6-27529b7d0889" xsi:nil="true"/>
    <FachverfahrenTaxHTField0 xmlns="326e7e15-26a6-4681-83db-7f2bb92fcb21">
      <Terms xmlns="http://schemas.microsoft.com/office/infopath/2007/PartnerControls"/>
    </FachverfahrenTaxHTField0>
    <MitfuehrendeAktenzeichenTaxHTField0 xmlns="4a28408e-3284-45f5-83f6-27529b7d0889">
      <Terms xmlns="http://schemas.microsoft.com/office/infopath/2007/PartnerControls"/>
    </MitfuehrendeAktenzeichenTaxHTField0>
    <ZeigeAufStartseite xmlns="4a28408e-3284-45f5-83f6-27529b7d0889">false</ZeigeAufStartseite>
    <BARollenTaxHTField0 xmlns="326e7e15-26a6-4681-83db-7f2bb92fcb21">
      <Terms xmlns="http://schemas.microsoft.com/office/infopath/2007/PartnerControls"/>
    </BARollenTaxHTField0>
    <RaeumlicherGeltungsbereichTaxHTField0 xmlns="4a28408e-3284-45f5-83f6-27529b7d0889">
      <Terms xmlns="http://schemas.microsoft.com/office/infopath/2007/PartnerControls">
        <TermInfo xmlns="http://schemas.microsoft.com/office/infopath/2007/PartnerControls">
          <TermName xmlns="http://schemas.microsoft.com/office/infopath/2007/PartnerControls">zentral</TermName>
          <TermId xmlns="http://schemas.microsoft.com/office/infopath/2007/PartnerControls">b40d445c-72b9-4f7a-ad06-ed34ad857622</TermId>
        </TermInfo>
      </Terms>
    </RaeumlicherGeltungsbereichTaxHTField0>
    <Kurzbeschreibung xmlns="4a28408e-3284-45f5-83f6-27529b7d0889">Gemäß dem Einheitlichen Erscheinungsbild (CD – Corporate Design) sind Präsentationsfolien der BA einheitlich gestaltet und für alle Dienststellen und Organisationseinheiten verbindlich. Üblicher Zweck ist die Präsentation von Inhalten durch Projektion auf eine Wand oder einem Bildschirm. 
</Kurzbeschreibung>
    <FachlicheZustaendigkeit xmlns="4a28408e-3284-45f5-83f6-27529b7d0889">
      <UserInfo>
        <DisplayName/>
        <AccountId xsi:nil="true"/>
        <AccountType/>
      </UserInfo>
    </FachlicheZustaendigkeit>
    <KeineIndizierung xmlns="4a28408e-3284-45f5-83f6-27529b7d0889">true</KeineIndizierung>
    <FederfuehrendesAktenzeichenTaxHTField0 xmlns="4a28408e-3284-45f5-83f6-27529b7d0889">
      <Terms xmlns="http://schemas.microsoft.com/office/infopath/2007/PartnerControls">
        <TermInfo xmlns="http://schemas.microsoft.com/office/infopath/2007/PartnerControls">
          <TermName xmlns="http://schemas.microsoft.com/office/infopath/2007/PartnerControls">1306-Marketing-Allgemeines</TermName>
          <TermId xmlns="http://schemas.microsoft.com/office/infopath/2007/PartnerControls">0e13ae99-b010-49d9-a4ae-7bfe4a15dd6b</TermId>
        </TermInfo>
      </Terms>
    </FederfuehrendesAktenzeichenTaxHTField0>
    <SchlagwortTaxHTField0 xmlns="4a28408e-3284-45f5-83f6-27529b7d0889">
      <Terms xmlns="http://schemas.microsoft.com/office/infopath/2007/PartnerControls">
        <TermInfo xmlns="http://schemas.microsoft.com/office/infopath/2007/PartnerControls">
          <TermName xmlns="http://schemas.microsoft.com/office/infopath/2007/PartnerControls">Master</TermName>
          <TermId xmlns="http://schemas.microsoft.com/office/infopath/2007/PartnerControls">c563375f-e10e-46fe-b13c-791852c7db25</TermId>
        </TermInfo>
      </Terms>
    </SchlagwortTaxHTField0>
    <PublishingStartDate xmlns="http://schemas.microsoft.com/sharepoint/v3" xsi:nil="true"/>
    <Archiviert xmlns="4a28408e-3284-45f5-83f6-27529b7d0889">false</Archiviert>
    <Archivierungswuerdig xmlns="4a28408e-3284-45f5-83f6-27529b7d0889">false</Archivierungswuerdig>
    <_dlc_ExpireDateSaved xmlns="http://schemas.microsoft.com/sharepoint/v3" xsi:nil="true"/>
    <_dlc_ExpireDate xmlns="http://schemas.microsoft.com/sharepoint/v3" xsi:nil="true"/>
    <Zustaendigkeiten xmlns="326e7e15-26a6-4681-83db-7f2bb92fcb21">
      <UserInfo>
        <DisplayName>i:0#.w|dst\b01100pm</DisplayName>
        <AccountId>693</AccountId>
        <AccountType/>
      </UserInfo>
    </Zustaendigkeiten>
  </documentManagement>
</p:properties>
</file>

<file path=customXml/item3.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10001</Type>
    <SequenceNumber>101</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Version=15.0.0.0,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10001</Type>
    <SequenceNumber>101</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Version=16.0.0.0,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Version=16.0.0.0, Culture=neutral, PublicKeyToken=71e9bce111e9429c</Assembly>
    <Class>Microsoft.Office.RecordsManagement.Internal.UpdateExpireDate</Class>
    <Data/>
    <Filter/>
  </Receiver>
</spe:Receivers>
</file>

<file path=customXml/item4.xml><?xml version="1.0" encoding="utf-8"?>
<ct:contentTypeSchema xmlns:ct="http://schemas.microsoft.com/office/2006/metadata/contentType" xmlns:ma="http://schemas.microsoft.com/office/2006/metadata/properties/metaAttributes" ct:_="" ma:_="" ma:contentTypeName="BA Generische Publikation" ma:contentTypeID="0x0101001CF96C0210194FB2B5E0D8BCB7BAF92300368059CA7DD5F24EA34F5BC30491613E" ma:contentTypeVersion="47" ma:contentTypeDescription="Inhaltstyp für Generische Publikationen" ma:contentTypeScope="" ma:versionID="46e97a331e38d1bc84d3b081c76f3ffb">
  <xsd:schema xmlns:xsd="http://www.w3.org/2001/XMLSchema" xmlns:xs="http://www.w3.org/2001/XMLSchema" xmlns:p="http://schemas.microsoft.com/office/2006/metadata/properties" xmlns:ns1="4a28408e-3284-45f5-83f6-27529b7d0889" xmlns:ns2="326e7e15-26a6-4681-83db-7f2bb92fcb21" xmlns:ns3="http://schemas.microsoft.com/sharepoint/v3" targetNamespace="http://schemas.microsoft.com/office/2006/metadata/properties" ma:root="true" ma:fieldsID="4c73840e2881b6775daf9ca0e7d25e5d" ns1:_="" ns2:_="" ns3:_="">
    <xsd:import namespace="4a28408e-3284-45f5-83f6-27529b7d0889"/>
    <xsd:import namespace="326e7e15-26a6-4681-83db-7f2bb92fcb21"/>
    <xsd:import namespace="http://schemas.microsoft.com/sharepoint/v3"/>
    <xsd:element name="properties">
      <xsd:complexType>
        <xsd:sequence>
          <xsd:element name="documentManagement">
            <xsd:complexType>
              <xsd:all>
                <xsd:element ref="ns1:FederfuehrendesAktenzeichenTaxHTField0" minOccurs="0"/>
                <xsd:element ref="ns1:MitfuehrendeAktenzeichenTaxHTField0" minOccurs="0"/>
                <xsd:element ref="ns1:RaeumlicherGeltungsbereichTaxHTField0" minOccurs="0"/>
                <xsd:element ref="ns1:SchlagwortTaxHTField0" minOccurs="0"/>
                <xsd:element ref="ns2:TaxCatchAll" minOccurs="0"/>
                <xsd:element ref="ns2:TaxCatchAllLabel" minOccurs="0"/>
                <xsd:element ref="ns1:Kurzbeschreibung" minOccurs="0"/>
                <xsd:element ref="ns1:Stand"/>
                <xsd:element ref="ns2:Zustaendigkeiten"/>
                <xsd:element ref="ns1:FachlicheZustaendigkeit" minOccurs="0"/>
                <xsd:element ref="ns1:VeroeffentlichungAktuelles" minOccurs="0"/>
                <xsd:element ref="ns1:AktuellesBis" minOccurs="0"/>
                <xsd:element ref="ns1:Archivierungswuerdig" minOccurs="0"/>
                <xsd:element ref="ns1:KeineIndizierung" minOccurs="0"/>
                <xsd:element ref="ns1:ZeigeAufStartseite" minOccurs="0"/>
                <xsd:element ref="ns3:PublishingStartDate" minOccurs="0"/>
                <xsd:element ref="ns1:BAGueltigBis"/>
                <xsd:element ref="ns1:Archiviert" minOccurs="0"/>
                <xsd:element ref="ns2:BARollenTaxHTField0" minOccurs="0"/>
                <xsd:element ref="ns2:FachverfahrenTaxHTField0" minOccurs="0"/>
                <xsd:element ref="ns2:AlleLeser" minOccurs="0"/>
                <xsd:element ref="ns3:_dlc_ExpireDate" minOccurs="0"/>
                <xsd:element ref="ns3:_dlc_Exempt" minOccurs="0"/>
                <xsd:element ref="ns3:_dlc_ExpireDateSav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28408e-3284-45f5-83f6-27529b7d0889" elementFormDefault="qualified">
    <xsd:import namespace="http://schemas.microsoft.com/office/2006/documentManagement/types"/>
    <xsd:import namespace="http://schemas.microsoft.com/office/infopath/2007/PartnerControls"/>
    <xsd:element name="FederfuehrendesAktenzeichenTaxHTField0" ma:index="0" ma:taxonomy="true" ma:internalName="FederfuehrendesAktenzeichenTaxHTField0" ma:taxonomyFieldName="FederfuehrendesAktenzeichen" ma:displayName="Federführendes Aktenzeichen" ma:fieldId="{ccbd9873-a26d-4aba-b056-544b8cd7a879}" ma:sspId="6ce76478-e3d2-4498-b46a-8f9b639766fc" ma:termSetId="b5859a61-b9eb-4078-afb9-237dff82494f" ma:anchorId="00000000-0000-0000-0000-000000000000" ma:open="true" ma:isKeyword="false">
      <xsd:complexType>
        <xsd:sequence>
          <xsd:element ref="pc:Terms" minOccurs="0" maxOccurs="1"/>
        </xsd:sequence>
      </xsd:complexType>
    </xsd:element>
    <xsd:element name="MitfuehrendeAktenzeichenTaxHTField0" ma:index="1" nillable="true" ma:taxonomy="true" ma:internalName="MitfuehrendeAktenzeichenTaxHTField0" ma:taxonomyFieldName="MitfuehrendeAktenzeichen" ma:displayName="Mitführende Aktenzeichen" ma:fieldId="{49773114-de4b-4124-8f8f-b645b59bce9a}" ma:taxonomyMulti="true" ma:sspId="6ce76478-e3d2-4498-b46a-8f9b639766fc" ma:termSetId="b5859a61-b9eb-4078-afb9-237dff82494f" ma:anchorId="00000000-0000-0000-0000-000000000000" ma:open="true" ma:isKeyword="false">
      <xsd:complexType>
        <xsd:sequence>
          <xsd:element ref="pc:Terms" minOccurs="0" maxOccurs="1"/>
        </xsd:sequence>
      </xsd:complexType>
    </xsd:element>
    <xsd:element name="RaeumlicherGeltungsbereichTaxHTField0" ma:index="2" ma:taxonomy="true" ma:internalName="RaeumlicherGeltungsbereichTaxHTField0" ma:taxonomyFieldName="RaeumlicherGeltungsbereich" ma:displayName="Räumlicher Geltungsbereich" ma:fieldId="{766d42c2-25d4-4f71-8e03-77911716cd83}" ma:taxonomyMulti="true" ma:sspId="6ce76478-e3d2-4498-b46a-8f9b639766fc" ma:termSetId="42702e00-234e-4c4a-bc9e-4be9e7f4e045" ma:anchorId="00000000-0000-0000-0000-000000000000" ma:open="true" ma:isKeyword="false">
      <xsd:complexType>
        <xsd:sequence>
          <xsd:element ref="pc:Terms" minOccurs="0" maxOccurs="1"/>
        </xsd:sequence>
      </xsd:complexType>
    </xsd:element>
    <xsd:element name="SchlagwortTaxHTField0" ma:index="3" nillable="true" ma:taxonomy="true" ma:internalName="SchlagwortTaxHTField0" ma:taxonomyFieldName="Schlagwort" ma:displayName="Schlagwörter" ma:fieldId="{6ea57f04-7750-452d-a113-6e8902740fdb}" ma:taxonomyMulti="true" ma:sspId="6ce76478-e3d2-4498-b46a-8f9b639766fc" ma:termSetId="c5d5c0da-04db-4942-bef1-f971808514cf" ma:anchorId="00000000-0000-0000-0000-000000000000" ma:open="true" ma:isKeyword="false">
      <xsd:complexType>
        <xsd:sequence>
          <xsd:element ref="pc:Terms" minOccurs="0" maxOccurs="1"/>
        </xsd:sequence>
      </xsd:complexType>
    </xsd:element>
    <xsd:element name="Kurzbeschreibung" ma:index="7" nillable="true" ma:displayName="Kurzbeschreibung" ma:internalName="Kurzbeschreibung">
      <xsd:simpleType>
        <xsd:restriction base="dms:Note">
          <xsd:maxLength value="600"/>
        </xsd:restriction>
      </xsd:simpleType>
    </xsd:element>
    <xsd:element name="Stand" ma:index="8" ma:displayName="Stand" ma:format="DateTime" ma:internalName="Stand">
      <xsd:simpleType>
        <xsd:restriction base="dms:DateTime"/>
      </xsd:simpleType>
    </xsd:element>
    <xsd:element name="FachlicheZustaendigkeit" ma:index="11" nillable="true" ma:displayName="Fachliche Zuständigkeit" ma:list="UserInfo" ma:internalName="FachlicheZustaendigkeit">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eroeffentlichungAktuelles" ma:index="15" nillable="true" ma:displayName="Veröffentlichung Aktuelles" ma:default="False" ma:internalName="VeroeffentlichungAktuelles">
      <xsd:simpleType>
        <xsd:restriction base="dms:Boolean"/>
      </xsd:simpleType>
    </xsd:element>
    <xsd:element name="AktuellesBis" ma:index="16" nillable="true" ma:displayName="Aktuelles bis" ma:format="DateOnly" ma:internalName="AktuellesBis">
      <xsd:simpleType>
        <xsd:restriction base="dms:DateTime"/>
      </xsd:simpleType>
    </xsd:element>
    <xsd:element name="Archivierungswuerdig" ma:index="17" nillable="true" ma:displayName="Archivierungswürdig" ma:default="False" ma:internalName="Archivierungswuerdig">
      <xsd:simpleType>
        <xsd:restriction base="dms:Boolean"/>
      </xsd:simpleType>
    </xsd:element>
    <xsd:element name="KeineIndizierung" ma:index="18" nillable="true" ma:displayName="Keine Indizierung" ma:default="False" ma:internalName="KeineIndizierung">
      <xsd:simpleType>
        <xsd:restriction base="dms:Boolean"/>
      </xsd:simpleType>
    </xsd:element>
    <xsd:element name="ZeigeAufStartseite" ma:index="19" nillable="true" ma:displayName="Auf Startseite Anzeigen" ma:default="False" ma:internalName="ZeigeAufStartseite">
      <xsd:simpleType>
        <xsd:restriction base="dms:Boolean"/>
      </xsd:simpleType>
    </xsd:element>
    <xsd:element name="BAGueltigBis" ma:index="21" ma:displayName="Gültig bis" ma:format="DateOnly" ma:internalName="BAGueltigBis">
      <xsd:simpleType>
        <xsd:restriction base="dms:DateTime"/>
      </xsd:simpleType>
    </xsd:element>
    <xsd:element name="Archiviert" ma:index="22" nillable="true" ma:displayName="Archiviert" ma:default="False" ma:hidden="true" ma:internalName="Archivier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26e7e15-26a6-4681-83db-7f2bb92fcb21" elementFormDefault="qualified">
    <xsd:import namespace="http://schemas.microsoft.com/office/2006/documentManagement/types"/>
    <xsd:import namespace="http://schemas.microsoft.com/office/infopath/2007/PartnerControls"/>
    <xsd:element name="TaxCatchAll" ma:index="4" nillable="true" ma:displayName="Taxonomiespalte &quot;Alle abfangen&quot;" ma:description="" ma:hidden="true" ma:list="{afeead1c-2fe3-40a4-966a-1a580381555e}" ma:internalName="TaxCatchAll" ma:showField="CatchAllData" ma:web="326e7e15-26a6-4681-83db-7f2bb92fcb21">
      <xsd:complexType>
        <xsd:complexContent>
          <xsd:extension base="dms:MultiChoiceLookup">
            <xsd:sequence>
              <xsd:element name="Value" type="dms:Lookup" maxOccurs="unbounded" minOccurs="0" nillable="true"/>
            </xsd:sequence>
          </xsd:extension>
        </xsd:complexContent>
      </xsd:complexType>
    </xsd:element>
    <xsd:element name="TaxCatchAllLabel" ma:index="5" nillable="true" ma:displayName="Taxonomiespalte &quot;Alle abfangen&quot;1" ma:description="" ma:hidden="true" ma:list="{afeead1c-2fe3-40a4-966a-1a580381555e}" ma:internalName="TaxCatchAllLabel" ma:readOnly="true" ma:showField="CatchAllDataLabel" ma:web="326e7e15-26a6-4681-83db-7f2bb92fcb21">
      <xsd:complexType>
        <xsd:complexContent>
          <xsd:extension base="dms:MultiChoiceLookup">
            <xsd:sequence>
              <xsd:element name="Value" type="dms:Lookup" maxOccurs="unbounded" minOccurs="0" nillable="true"/>
            </xsd:sequence>
          </xsd:extension>
        </xsd:complexContent>
      </xsd:complexType>
    </xsd:element>
    <xsd:element name="Zustaendigkeiten" ma:index="10" ma:displayName="Zuständigkeiten" ma:list="UserInfo" ma:internalName="Zustaendigkeiten">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BARollenTaxHTField0" ma:index="23" nillable="true" ma:taxonomy="true" ma:internalName="BARollenTaxHTField0" ma:taxonomyFieldName="BARollen" ma:displayName="BA Rollen" ma:readOnly="false" ma:fieldId="{32915c7e-c17e-42b4-81f1-869991fbf5a0}" ma:taxonomyMulti="true" ma:sspId="6ce76478-e3d2-4498-b46a-8f9b639766fc" ma:termSetId="b304e69f-436d-4669-95d2-e0f04c3cad51" ma:anchorId="00000000-0000-0000-0000-000000000000" ma:open="true" ma:isKeyword="false">
      <xsd:complexType>
        <xsd:sequence>
          <xsd:element ref="pc:Terms" minOccurs="0" maxOccurs="1"/>
        </xsd:sequence>
      </xsd:complexType>
    </xsd:element>
    <xsd:element name="FachverfahrenTaxHTField0" ma:index="25" nillable="true" ma:taxonomy="true" ma:internalName="FachverfahrenTaxHTField0" ma:taxonomyFieldName="Fachverfahren" ma:displayName="Fachverfahren" ma:readOnly="false" ma:fieldId="{bc90efdb-441f-46f1-8bfb-b95e36d75339}" ma:taxonomyMulti="true" ma:sspId="6ce76478-e3d2-4498-b46a-8f9b639766fc" ma:termSetId="579b4976-902d-437e-a846-564da8fca8fe" ma:anchorId="00000000-0000-0000-0000-000000000000" ma:open="true" ma:isKeyword="false">
      <xsd:complexType>
        <xsd:sequence>
          <xsd:element ref="pc:Terms" minOccurs="0" maxOccurs="1"/>
        </xsd:sequence>
      </xsd:complexType>
    </xsd:element>
    <xsd:element name="AlleLeser" ma:index="27" nillable="true" ma:displayName="Alle Leser" ma:default="1" ma:description="Rollenunabhängige Information (Alle Leser)" ma:internalName="AlleLeser">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0" nillable="true" ma:displayName="Gültig ab" ma:description="Geplantes Startdatum ist eine Websitespalte, die über das Feature zum Veröffentlichen erstellt wird. Es wird zur Angabe des Datums und der Uhrzeit verwendet, wann diese Seite Besuchern zum ersten Mal angezeigt wird." ma:internalName="PublishingStartDate">
      <xsd:simpleType>
        <xsd:restriction base="dms:Unknown"/>
      </xsd:simpleType>
    </xsd:element>
    <xsd:element name="_dlc_ExpireDate" ma:index="28" nillable="true" ma:displayName="Ablaufdatum" ma:description="" ma:hidden="true" ma:indexed="true" ma:internalName="_dlc_ExpireDate" ma:readOnly="true">
      <xsd:simpleType>
        <xsd:restriction base="dms:DateTime"/>
      </xsd:simpleType>
    </xsd:element>
    <xsd:element name="_dlc_Exempt" ma:index="29" nillable="true" ma:displayName="Von der Richtlinie ausgenommen" ma:hidden="true" ma:internalName="_dlc_Exempt" ma:readOnly="true">
      <xsd:simpleType>
        <xsd:restriction base="dms:Unknown"/>
      </xsd:simpleType>
    </xsd:element>
    <xsd:element name="_dlc_ExpireDateSaved" ma:index="30" nillable="true" ma:displayName="Ursprüngliches Ablaufdatum" ma:hidden="true" ma:internalName="_dlc_ExpireDateSaved"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xsd:element ref="dc:title" maxOccurs="1" ma:index="6"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685740-4C4A-48AE-BC81-93A9DCA9396F}">
  <ds:schemaRefs>
    <ds:schemaRef ds:uri="office.server.policy"/>
  </ds:schemaRefs>
</ds:datastoreItem>
</file>

<file path=customXml/itemProps2.xml><?xml version="1.0" encoding="utf-8"?>
<ds:datastoreItem xmlns:ds="http://schemas.openxmlformats.org/officeDocument/2006/customXml" ds:itemID="{C37CB1E2-D093-46E4-91B0-D2F8455E34EB}">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terms/"/>
    <ds:schemaRef ds:uri="4a28408e-3284-45f5-83f6-27529b7d0889"/>
    <ds:schemaRef ds:uri="http://purl.org/dc/dcmitype/"/>
    <ds:schemaRef ds:uri="http://schemas.microsoft.com/office/infopath/2007/PartnerControls"/>
    <ds:schemaRef ds:uri="http://schemas.microsoft.com/sharepoint/v3"/>
    <ds:schemaRef ds:uri="326e7e15-26a6-4681-83db-7f2bb92fcb21"/>
    <ds:schemaRef ds:uri="http://www.w3.org/XML/1998/namespace"/>
  </ds:schemaRefs>
</ds:datastoreItem>
</file>

<file path=customXml/itemProps3.xml><?xml version="1.0" encoding="utf-8"?>
<ds:datastoreItem xmlns:ds="http://schemas.openxmlformats.org/officeDocument/2006/customXml" ds:itemID="{57187CA0-72C1-4732-BC45-1B96538CD1CF}">
  <ds:schemaRefs>
    <ds:schemaRef ds:uri="http://schemas.microsoft.com/sharepoint/events"/>
  </ds:schemaRefs>
</ds:datastoreItem>
</file>

<file path=customXml/itemProps4.xml><?xml version="1.0" encoding="utf-8"?>
<ds:datastoreItem xmlns:ds="http://schemas.openxmlformats.org/officeDocument/2006/customXml" ds:itemID="{A0D0C089-78BC-4EF8-84C1-A2A70D48EF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28408e-3284-45f5-83f6-27529b7d0889"/>
    <ds:schemaRef ds:uri="326e7e15-26a6-4681-83db-7f2bb92fcb21"/>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PPT-Master</Template>
  <TotalTime>0</TotalTime>
  <Words>108</Words>
  <Application>Microsoft Office PowerPoint</Application>
  <PresentationFormat>Benutzerdefiniert</PresentationFormat>
  <Paragraphs>64</Paragraphs>
  <Slides>3</Slides>
  <Notes>0</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3</vt:i4>
      </vt:variant>
    </vt:vector>
  </HeadingPairs>
  <TitlesOfParts>
    <vt:vector size="8" baseType="lpstr">
      <vt:lpstr>Arial</vt:lpstr>
      <vt:lpstr>Arial Black</vt:lpstr>
      <vt:lpstr>Calibri</vt:lpstr>
      <vt:lpstr>Standard</vt:lpstr>
      <vt:lpstr>4-zu-3-Projektion</vt:lpstr>
      <vt:lpstr>PowerPoint-Präsentation</vt:lpstr>
      <vt:lpstr>PowerPoint-Präsentation</vt:lpstr>
      <vt:lpstr>PowerPoint-Präsentation</vt:lpstr>
    </vt:vector>
  </TitlesOfParts>
  <Company>Bundesagentur für Arbeit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Schwarz Vanessa</dc:creator>
  <cp:lastModifiedBy>Böhrnsen Knut</cp:lastModifiedBy>
  <cp:revision>59</cp:revision>
  <cp:lastPrinted>2025-11-04T17:51:42Z</cp:lastPrinted>
  <dcterms:created xsi:type="dcterms:W3CDTF">2024-04-10T05:49:12Z</dcterms:created>
  <dcterms:modified xsi:type="dcterms:W3CDTF">2025-11-05T10:22:54Z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0x0101001CF96C0210194FB2B5E0D8BCB7BAF92300368059CA7DD5F24EA34F5BC30491613E</vt:lpwstr>
  </property>
  <property fmtid="{D5CDD505-2E9C-101B-9397-08002B2CF9AE}" pid="3" name="_dlc_policyId">
    <vt:lpwstr>0x0101001CF96C0210194FB2B5E0D8BCB7BAF923|793854149</vt:lpwstr>
  </property>
  <property fmtid="{D5CDD505-2E9C-101B-9397-08002B2CF9AE}" pid="4" name="ItemRetentionFormula">
    <vt:lpwstr/>
  </property>
  <property fmtid="{D5CDD505-2E9C-101B-9397-08002B2CF9AE}" pid="5" name="Schlagwort">
    <vt:lpwstr>5700;#Master|c563375f-e10e-46fe-b13c-791852c7db25</vt:lpwstr>
  </property>
  <property fmtid="{D5CDD505-2E9C-101B-9397-08002B2CF9AE}" pid="6" name="FederfuehrendesAktenzeichen">
    <vt:lpwstr>281;#1306-Marketing-Allgemeines|0e13ae99-b010-49d9-a4ae-7bfe4a15dd6b</vt:lpwstr>
  </property>
  <property fmtid="{D5CDD505-2E9C-101B-9397-08002B2CF9AE}" pid="7" name="BARollen">
    <vt:lpwstr/>
  </property>
  <property fmtid="{D5CDD505-2E9C-101B-9397-08002B2CF9AE}" pid="8" name="IntranetRollen">
    <vt:lpwstr/>
  </property>
  <property fmtid="{D5CDD505-2E9C-101B-9397-08002B2CF9AE}" pid="9" name="Fachverfahren">
    <vt:lpwstr/>
  </property>
  <property fmtid="{D5CDD505-2E9C-101B-9397-08002B2CF9AE}" pid="10" name="RaeumlicherGeltungsbereich">
    <vt:lpwstr>3252;#zentral|b40d445c-72b9-4f7a-ad06-ed34ad857622</vt:lpwstr>
  </property>
  <property fmtid="{D5CDD505-2E9C-101B-9397-08002B2CF9AE}" pid="11" name="MitfuehrendeAktenzeichen">
    <vt:lpwstr/>
  </property>
  <property fmtid="{D5CDD505-2E9C-101B-9397-08002B2CF9AE}" pid="12" name="IntranetRollenTaxHTField0">
    <vt:lpwstr/>
  </property>
  <property fmtid="{D5CDD505-2E9C-101B-9397-08002B2CF9AE}" pid="13" name="_dlc_LastRun">
    <vt:lpwstr>02/26/2024 23:08:47</vt:lpwstr>
  </property>
  <property fmtid="{D5CDD505-2E9C-101B-9397-08002B2CF9AE}" pid="14" name="_dlc_ItemStageId">
    <vt:lpwstr>3</vt:lpwstr>
  </property>
</Properties>
</file>